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316" r:id="rId4"/>
    <p:sldId id="257" r:id="rId5"/>
    <p:sldId id="258" r:id="rId6"/>
    <p:sldId id="259" r:id="rId7"/>
    <p:sldId id="260" r:id="rId8"/>
    <p:sldId id="262" r:id="rId9"/>
    <p:sldId id="281" r:id="rId10"/>
    <p:sldId id="280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40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4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42" r:id="rId36"/>
    <p:sldId id="346" r:id="rId37"/>
    <p:sldId id="347" r:id="rId38"/>
    <p:sldId id="348" r:id="rId39"/>
    <p:sldId id="349" r:id="rId40"/>
    <p:sldId id="350" r:id="rId41"/>
    <p:sldId id="351" r:id="rId42"/>
    <p:sldId id="352" r:id="rId43"/>
    <p:sldId id="343" r:id="rId44"/>
    <p:sldId id="353" r:id="rId45"/>
    <p:sldId id="354" r:id="rId46"/>
    <p:sldId id="355" r:id="rId47"/>
    <p:sldId id="356" r:id="rId48"/>
    <p:sldId id="357" r:id="rId49"/>
    <p:sldId id="358" r:id="rId50"/>
    <p:sldId id="359" r:id="rId51"/>
    <p:sldId id="344" r:id="rId52"/>
    <p:sldId id="360" r:id="rId53"/>
    <p:sldId id="361" r:id="rId54"/>
    <p:sldId id="362" r:id="rId55"/>
    <p:sldId id="363" r:id="rId56"/>
    <p:sldId id="364" r:id="rId57"/>
    <p:sldId id="365" r:id="rId58"/>
    <p:sldId id="366" r:id="rId59"/>
    <p:sldId id="345" r:id="rId60"/>
    <p:sldId id="367" r:id="rId61"/>
    <p:sldId id="368" r:id="rId62"/>
    <p:sldId id="369" r:id="rId63"/>
    <p:sldId id="370" r:id="rId64"/>
    <p:sldId id="371" r:id="rId65"/>
    <p:sldId id="372" r:id="rId66"/>
    <p:sldId id="373" r:id="rId67"/>
    <p:sldId id="493" r:id="rId68"/>
    <p:sldId id="374" r:id="rId69"/>
    <p:sldId id="375" r:id="rId70"/>
    <p:sldId id="376" r:id="rId71"/>
    <p:sldId id="377" r:id="rId72"/>
    <p:sldId id="378" r:id="rId73"/>
    <p:sldId id="379" r:id="rId74"/>
    <p:sldId id="380" r:id="rId75"/>
    <p:sldId id="494" r:id="rId76"/>
    <p:sldId id="381" r:id="rId77"/>
    <p:sldId id="382" r:id="rId78"/>
    <p:sldId id="383" r:id="rId79"/>
    <p:sldId id="384" r:id="rId80"/>
    <p:sldId id="385" r:id="rId81"/>
    <p:sldId id="386" r:id="rId82"/>
    <p:sldId id="387" r:id="rId83"/>
    <p:sldId id="495" r:id="rId84"/>
    <p:sldId id="388" r:id="rId85"/>
    <p:sldId id="389" r:id="rId86"/>
    <p:sldId id="390" r:id="rId87"/>
    <p:sldId id="391" r:id="rId88"/>
    <p:sldId id="392" r:id="rId89"/>
    <p:sldId id="393" r:id="rId90"/>
    <p:sldId id="394" r:id="rId91"/>
    <p:sldId id="496" r:id="rId92"/>
    <p:sldId id="395" r:id="rId93"/>
    <p:sldId id="396" r:id="rId94"/>
    <p:sldId id="397" r:id="rId95"/>
    <p:sldId id="398" r:id="rId96"/>
    <p:sldId id="399" r:id="rId97"/>
    <p:sldId id="400" r:id="rId98"/>
    <p:sldId id="401" r:id="rId99"/>
    <p:sldId id="497" r:id="rId100"/>
    <p:sldId id="402" r:id="rId101"/>
    <p:sldId id="403" r:id="rId102"/>
    <p:sldId id="404" r:id="rId103"/>
    <p:sldId id="405" r:id="rId104"/>
    <p:sldId id="406" r:id="rId105"/>
    <p:sldId id="407" r:id="rId106"/>
    <p:sldId id="408" r:id="rId107"/>
    <p:sldId id="498" r:id="rId108"/>
    <p:sldId id="409" r:id="rId109"/>
    <p:sldId id="410" r:id="rId110"/>
    <p:sldId id="411" r:id="rId111"/>
    <p:sldId id="412" r:id="rId112"/>
    <p:sldId id="413" r:id="rId113"/>
    <p:sldId id="414" r:id="rId114"/>
    <p:sldId id="415" r:id="rId115"/>
    <p:sldId id="499" r:id="rId116"/>
    <p:sldId id="416" r:id="rId117"/>
    <p:sldId id="417" r:id="rId118"/>
    <p:sldId id="418" r:id="rId119"/>
    <p:sldId id="419" r:id="rId120"/>
    <p:sldId id="420" r:id="rId121"/>
    <p:sldId id="421" r:id="rId122"/>
    <p:sldId id="422" r:id="rId123"/>
    <p:sldId id="500" r:id="rId124"/>
    <p:sldId id="423" r:id="rId125"/>
    <p:sldId id="424" r:id="rId126"/>
    <p:sldId id="425" r:id="rId127"/>
    <p:sldId id="426" r:id="rId128"/>
    <p:sldId id="427" r:id="rId129"/>
    <p:sldId id="428" r:id="rId130"/>
    <p:sldId id="429" r:id="rId131"/>
    <p:sldId id="501" r:id="rId132"/>
    <p:sldId id="430" r:id="rId133"/>
    <p:sldId id="431" r:id="rId134"/>
    <p:sldId id="432" r:id="rId135"/>
    <p:sldId id="433" r:id="rId136"/>
    <p:sldId id="434" r:id="rId137"/>
    <p:sldId id="435" r:id="rId138"/>
    <p:sldId id="436" r:id="rId139"/>
    <p:sldId id="502" r:id="rId140"/>
    <p:sldId id="437" r:id="rId141"/>
    <p:sldId id="438" r:id="rId142"/>
    <p:sldId id="439" r:id="rId143"/>
    <p:sldId id="440" r:id="rId144"/>
    <p:sldId id="441" r:id="rId145"/>
    <p:sldId id="442" r:id="rId146"/>
    <p:sldId id="443" r:id="rId147"/>
    <p:sldId id="503" r:id="rId148"/>
    <p:sldId id="444" r:id="rId149"/>
    <p:sldId id="445" r:id="rId150"/>
    <p:sldId id="446" r:id="rId151"/>
    <p:sldId id="447" r:id="rId152"/>
    <p:sldId id="448" r:id="rId153"/>
    <p:sldId id="449" r:id="rId154"/>
    <p:sldId id="450" r:id="rId155"/>
    <p:sldId id="504" r:id="rId156"/>
    <p:sldId id="451" r:id="rId157"/>
    <p:sldId id="452" r:id="rId158"/>
    <p:sldId id="453" r:id="rId159"/>
    <p:sldId id="454" r:id="rId160"/>
    <p:sldId id="455" r:id="rId161"/>
    <p:sldId id="456" r:id="rId162"/>
    <p:sldId id="457" r:id="rId163"/>
    <p:sldId id="505" r:id="rId164"/>
    <p:sldId id="458" r:id="rId165"/>
    <p:sldId id="459" r:id="rId166"/>
    <p:sldId id="460" r:id="rId167"/>
    <p:sldId id="461" r:id="rId168"/>
    <p:sldId id="462" r:id="rId169"/>
    <p:sldId id="463" r:id="rId170"/>
    <p:sldId id="464" r:id="rId171"/>
    <p:sldId id="506" r:id="rId172"/>
    <p:sldId id="465" r:id="rId173"/>
    <p:sldId id="466" r:id="rId174"/>
    <p:sldId id="467" r:id="rId175"/>
    <p:sldId id="468" r:id="rId176"/>
    <p:sldId id="469" r:id="rId177"/>
    <p:sldId id="470" r:id="rId178"/>
    <p:sldId id="471" r:id="rId179"/>
    <p:sldId id="507" r:id="rId180"/>
    <p:sldId id="472" r:id="rId181"/>
    <p:sldId id="473" r:id="rId182"/>
    <p:sldId id="474" r:id="rId183"/>
    <p:sldId id="475" r:id="rId184"/>
    <p:sldId id="476" r:id="rId185"/>
    <p:sldId id="477" r:id="rId186"/>
    <p:sldId id="478" r:id="rId187"/>
    <p:sldId id="508" r:id="rId188"/>
    <p:sldId id="479" r:id="rId189"/>
    <p:sldId id="480" r:id="rId190"/>
    <p:sldId id="481" r:id="rId191"/>
    <p:sldId id="482" r:id="rId192"/>
    <p:sldId id="483" r:id="rId193"/>
    <p:sldId id="484" r:id="rId194"/>
    <p:sldId id="485" r:id="rId195"/>
    <p:sldId id="509" r:id="rId196"/>
    <p:sldId id="486" r:id="rId197"/>
    <p:sldId id="487" r:id="rId198"/>
    <p:sldId id="488" r:id="rId199"/>
    <p:sldId id="489" r:id="rId200"/>
    <p:sldId id="490" r:id="rId201"/>
    <p:sldId id="491" r:id="rId202"/>
    <p:sldId id="492" r:id="rId203"/>
    <p:sldId id="510" r:id="rId204"/>
    <p:sldId id="513" r:id="rId205"/>
    <p:sldId id="514" r:id="rId206"/>
    <p:sldId id="515" r:id="rId207"/>
    <p:sldId id="516" r:id="rId208"/>
    <p:sldId id="517" r:id="rId209"/>
    <p:sldId id="518" r:id="rId210"/>
    <p:sldId id="511" r:id="rId211"/>
    <p:sldId id="519" r:id="rId212"/>
    <p:sldId id="520" r:id="rId213"/>
    <p:sldId id="521" r:id="rId214"/>
    <p:sldId id="522" r:id="rId215"/>
    <p:sldId id="523" r:id="rId216"/>
    <p:sldId id="524" r:id="rId217"/>
    <p:sldId id="512" r:id="rId218"/>
    <p:sldId id="525" r:id="rId219"/>
    <p:sldId id="526" r:id="rId220"/>
    <p:sldId id="527" r:id="rId221"/>
    <p:sldId id="528" r:id="rId222"/>
    <p:sldId id="529" r:id="rId223"/>
    <p:sldId id="530" r:id="rId224"/>
    <p:sldId id="549" r:id="rId225"/>
    <p:sldId id="531" r:id="rId226"/>
    <p:sldId id="532" r:id="rId227"/>
    <p:sldId id="533" r:id="rId228"/>
    <p:sldId id="534" r:id="rId229"/>
    <p:sldId id="535" r:id="rId230"/>
    <p:sldId id="536" r:id="rId231"/>
    <p:sldId id="550" r:id="rId232"/>
    <p:sldId id="537" r:id="rId233"/>
    <p:sldId id="538" r:id="rId234"/>
    <p:sldId id="539" r:id="rId235"/>
    <p:sldId id="540" r:id="rId236"/>
    <p:sldId id="541" r:id="rId237"/>
    <p:sldId id="542" r:id="rId238"/>
    <p:sldId id="551" r:id="rId239"/>
    <p:sldId id="543" r:id="rId240"/>
    <p:sldId id="544" r:id="rId241"/>
    <p:sldId id="545" r:id="rId242"/>
    <p:sldId id="546" r:id="rId243"/>
    <p:sldId id="547" r:id="rId244"/>
    <p:sldId id="548" r:id="rId24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ANE KANDYDATA" id="{5FABF648-D85B-4649-B2D0-93A0548C9B84}">
          <p14:sldIdLst>
            <p14:sldId id="256"/>
            <p14:sldId id="263"/>
          </p14:sldIdLst>
        </p14:section>
        <p14:section name="1. BRAK POJEDYNCZY" id="{75FF0104-B59E-4661-9CCB-CB134A83B86B}">
          <p14:sldIdLst/>
        </p14:section>
        <p14:section name="implantacja odroczona w odcinku przednim - przypadek #1" id="{2245FD5B-53D9-4597-B889-D2DBBC8C5D3D}">
          <p14:sldIdLst>
            <p14:sldId id="316"/>
            <p14:sldId id="257"/>
            <p14:sldId id="258"/>
            <p14:sldId id="259"/>
            <p14:sldId id="260"/>
            <p14:sldId id="262"/>
            <p14:sldId id="281"/>
            <p14:sldId id="280"/>
          </p14:sldIdLst>
        </p14:section>
        <p14:section name="implantacja odroczona w odcinku bocznym - przypadek #2" id="{0CDD6634-8B98-4BB4-8D9A-9C104AFAE554}">
          <p14:sldIdLst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</p14:sldIdLst>
        </p14:section>
        <p14:section name="implantacja natychmiastowa w odcinku przednim - przypadek #3" id="{ECE0514C-11D1-4FA3-B187-A89064F97958}">
          <p14:sldIdLst>
            <p14:sldId id="340"/>
            <p14:sldId id="325"/>
            <p14:sldId id="326"/>
            <p14:sldId id="327"/>
            <p14:sldId id="328"/>
            <p14:sldId id="329"/>
            <p14:sldId id="330"/>
            <p14:sldId id="331"/>
          </p14:sldIdLst>
        </p14:section>
        <p14:section name="implantacja natychmiastowa w odcinku bocznym - przypadek #4" id="{55F3AE27-1BB7-43CE-8EE2-A757E5B479FF}">
          <p14:sldIdLst>
            <p14:sldId id="341"/>
            <p14:sldId id="332"/>
            <p14:sldId id="333"/>
            <p14:sldId id="334"/>
            <p14:sldId id="335"/>
            <p14:sldId id="336"/>
            <p14:sldId id="337"/>
            <p14:sldId id="338"/>
          </p14:sldIdLst>
        </p14:section>
        <p14:section name="2. BRAK SKRZYDŁOWY" id="{E88AF0ED-AA2A-4D8A-B9D6-92EDCFFA6AF6}">
          <p14:sldIdLst/>
        </p14:section>
        <p14:section name="łuk górny - przydadek #1" id="{9C628FE0-EDB1-4684-AFA8-58959D5D437B}">
          <p14:sldIdLst>
            <p14:sldId id="342"/>
            <p14:sldId id="346"/>
            <p14:sldId id="347"/>
            <p14:sldId id="348"/>
            <p14:sldId id="349"/>
            <p14:sldId id="350"/>
            <p14:sldId id="351"/>
            <p14:sldId id="352"/>
          </p14:sldIdLst>
        </p14:section>
        <p14:section name="łuk górny - przypadek #2" id="{FCCB7ED6-A9E8-455C-BF85-54105720B84E}">
          <p14:sldIdLst>
            <p14:sldId id="343"/>
            <p14:sldId id="353"/>
            <p14:sldId id="354"/>
            <p14:sldId id="355"/>
            <p14:sldId id="356"/>
            <p14:sldId id="357"/>
            <p14:sldId id="358"/>
            <p14:sldId id="359"/>
          </p14:sldIdLst>
        </p14:section>
        <p14:section name="łuk dolny - przypadek #3" id="{5A58E59C-BB53-49BC-92BB-2252BAD05A7F}">
          <p14:sldIdLst>
            <p14:sldId id="344"/>
            <p14:sldId id="360"/>
            <p14:sldId id="361"/>
            <p14:sldId id="362"/>
            <p14:sldId id="363"/>
            <p14:sldId id="364"/>
            <p14:sldId id="365"/>
            <p14:sldId id="366"/>
          </p14:sldIdLst>
        </p14:section>
        <p14:section name="łuk dolny - przypadek #4" id="{9C7DCEEC-E0A7-4319-A45C-B27EEA14A722}">
          <p14:sldIdLst>
            <p14:sldId id="345"/>
            <p14:sldId id="367"/>
            <p14:sldId id="368"/>
            <p14:sldId id="369"/>
            <p14:sldId id="370"/>
            <p14:sldId id="371"/>
            <p14:sldId id="372"/>
            <p14:sldId id="373"/>
          </p14:sldIdLst>
        </p14:section>
        <p14:section name="3. BRAKIM MIN. 5 ZĘBÓW zlokalizowanych w co najmniej 2 kwadrantach jamy ustnej lub rozległe rekonstrukcje" id="{5ADE2116-9CDA-4B92-BB79-4EC3CD879F14}">
          <p14:sldIdLst/>
        </p14:section>
        <p14:section name="w łuku górnym - przypadek #1" id="{03B6C9B2-71B4-4FF0-84D6-DC426D5D5E25}">
          <p14:sldIdLst>
            <p14:sldId id="493"/>
            <p14:sldId id="374"/>
            <p14:sldId id="375"/>
            <p14:sldId id="376"/>
            <p14:sldId id="377"/>
            <p14:sldId id="378"/>
            <p14:sldId id="379"/>
            <p14:sldId id="380"/>
          </p14:sldIdLst>
        </p14:section>
        <p14:section name="w łuku dolnym - przypadek #2" id="{296F8D40-35EC-4193-AF9C-D3B241ACE342}">
          <p14:sldIdLst>
            <p14:sldId id="494"/>
            <p14:sldId id="381"/>
            <p14:sldId id="382"/>
            <p14:sldId id="383"/>
            <p14:sldId id="384"/>
            <p14:sldId id="385"/>
            <p14:sldId id="386"/>
            <p14:sldId id="387"/>
          </p14:sldIdLst>
        </p14:section>
        <p14:section name="4. BEZZĘBIE" id="{4026F9F0-52AC-436C-8F80-1F1A6701CD82}">
          <p14:sldIdLst/>
        </p14:section>
        <p14:section name="w łuku górnym rekonstrukcja stała - przypadek #1" id="{C15ECEDC-0388-422F-A878-9DB5DBC5F99A}">
          <p14:sldIdLst>
            <p14:sldId id="495"/>
            <p14:sldId id="388"/>
            <p14:sldId id="389"/>
            <p14:sldId id="390"/>
            <p14:sldId id="391"/>
            <p14:sldId id="392"/>
            <p14:sldId id="393"/>
            <p14:sldId id="394"/>
          </p14:sldIdLst>
        </p14:section>
        <p14:section name="w łuku górnym rekonstrukcja stała - przypadek #2" id="{2E81C81A-6BAB-4861-B622-C98DC7E70883}">
          <p14:sldIdLst>
            <p14:sldId id="496"/>
            <p14:sldId id="395"/>
            <p14:sldId id="396"/>
            <p14:sldId id="397"/>
            <p14:sldId id="398"/>
            <p14:sldId id="399"/>
            <p14:sldId id="400"/>
            <p14:sldId id="401"/>
          </p14:sldIdLst>
        </p14:section>
        <p14:section name="w łuku górnym rekonstrukcja ruchoma - przypadek #3" id="{B975D11F-ABAD-43D9-B742-ECC870058F42}">
          <p14:sldIdLst>
            <p14:sldId id="497"/>
            <p14:sldId id="402"/>
            <p14:sldId id="403"/>
            <p14:sldId id="404"/>
            <p14:sldId id="405"/>
            <p14:sldId id="406"/>
            <p14:sldId id="407"/>
            <p14:sldId id="408"/>
          </p14:sldIdLst>
        </p14:section>
        <p14:section name="w łuku górnym rekonstrukcja ruchoma - przypadek #4" id="{66E24954-EFD2-4691-A6BE-245A9542A7A0}">
          <p14:sldIdLst>
            <p14:sldId id="498"/>
            <p14:sldId id="409"/>
            <p14:sldId id="410"/>
            <p14:sldId id="411"/>
            <p14:sldId id="412"/>
            <p14:sldId id="413"/>
            <p14:sldId id="414"/>
            <p14:sldId id="415"/>
          </p14:sldIdLst>
        </p14:section>
        <p14:section name="w łuku dolnym rekonstrukcja stała - przypadek #5" id="{CB704D61-C808-4834-8B8D-34CEFF7A5CF1}">
          <p14:sldIdLst>
            <p14:sldId id="499"/>
            <p14:sldId id="416"/>
            <p14:sldId id="417"/>
            <p14:sldId id="418"/>
            <p14:sldId id="419"/>
            <p14:sldId id="420"/>
            <p14:sldId id="421"/>
            <p14:sldId id="422"/>
          </p14:sldIdLst>
        </p14:section>
        <p14:section name="w łuku dolnym rekonstrukcja stała - przypadek #6" id="{C1D83FCD-AF9F-41FF-9F05-584DA7034445}">
          <p14:sldIdLst>
            <p14:sldId id="500"/>
            <p14:sldId id="423"/>
            <p14:sldId id="424"/>
            <p14:sldId id="425"/>
            <p14:sldId id="426"/>
            <p14:sldId id="427"/>
            <p14:sldId id="428"/>
            <p14:sldId id="429"/>
          </p14:sldIdLst>
        </p14:section>
        <p14:section name="w łuku dolnym rekonstrukcja ruchoma - przypadek #7" id="{8381B392-2CF6-4BC5-A0D4-1E5840B83AEC}">
          <p14:sldIdLst>
            <p14:sldId id="501"/>
            <p14:sldId id="430"/>
            <p14:sldId id="431"/>
            <p14:sldId id="432"/>
            <p14:sldId id="433"/>
            <p14:sldId id="434"/>
            <p14:sldId id="435"/>
            <p14:sldId id="436"/>
          </p14:sldIdLst>
        </p14:section>
        <p14:section name="w łuku dolnym rekonstrukcja ruchoma - przypadek #8" id="{FCF0BE29-1877-4089-B0A5-D434B08898AC}">
          <p14:sldIdLst>
            <p14:sldId id="502"/>
            <p14:sldId id="437"/>
            <p14:sldId id="438"/>
            <p14:sldId id="439"/>
            <p14:sldId id="440"/>
            <p14:sldId id="441"/>
            <p14:sldId id="442"/>
            <p14:sldId id="443"/>
          </p14:sldIdLst>
        </p14:section>
        <p14:section name="5. IMPLANTACJA Z ZABIEGIEM OKOŁOIMPLANTACYJNYM TK. TWARDEJ" id="{E2420839-7A1B-4E7E-BD09-F08039AA5D71}">
          <p14:sldIdLst/>
        </p14:section>
        <p14:section name="przypadek #1" id="{99435E31-EB92-436E-BBFB-A4406EB3DB41}">
          <p14:sldIdLst>
            <p14:sldId id="503"/>
            <p14:sldId id="444"/>
            <p14:sldId id="445"/>
            <p14:sldId id="446"/>
            <p14:sldId id="447"/>
            <p14:sldId id="448"/>
            <p14:sldId id="449"/>
            <p14:sldId id="450"/>
          </p14:sldIdLst>
        </p14:section>
        <p14:section name="przypadek #2" id="{EBA6A921-E6A1-45F2-885E-8BCC42C99E46}">
          <p14:sldIdLst>
            <p14:sldId id="504"/>
            <p14:sldId id="451"/>
            <p14:sldId id="452"/>
            <p14:sldId id="453"/>
            <p14:sldId id="454"/>
            <p14:sldId id="455"/>
            <p14:sldId id="456"/>
            <p14:sldId id="457"/>
          </p14:sldIdLst>
        </p14:section>
        <p14:section name="przypadek #3" id="{FE876B51-2FFE-4495-9B43-05B0AF418268}">
          <p14:sldIdLst>
            <p14:sldId id="505"/>
            <p14:sldId id="458"/>
            <p14:sldId id="459"/>
            <p14:sldId id="460"/>
            <p14:sldId id="461"/>
            <p14:sldId id="462"/>
            <p14:sldId id="463"/>
            <p14:sldId id="464"/>
          </p14:sldIdLst>
        </p14:section>
        <p14:section name="6. ZABIEG AGMENTACJI TK. TWARDEJ PRZED IMPLANTACJĄ (SL, GBR, BLOK) I NASTĘPOWE LECZENIE IMPLANTOPROTETYCZNE" id="{C5E0CF83-ABB3-4B8F-83E5-41D59C147692}">
          <p14:sldIdLst/>
        </p14:section>
        <p14:section name="przypadek #1" id="{7A17B836-D9A2-4A69-A3A8-0AA3DD4C29BB}">
          <p14:sldIdLst>
            <p14:sldId id="506"/>
            <p14:sldId id="465"/>
            <p14:sldId id="466"/>
            <p14:sldId id="467"/>
            <p14:sldId id="468"/>
            <p14:sldId id="469"/>
            <p14:sldId id="470"/>
            <p14:sldId id="471"/>
          </p14:sldIdLst>
        </p14:section>
        <p14:section name="przypadek #2" id="{0A7DF30B-CB0A-41DD-98CE-2AD25475B5B8}">
          <p14:sldIdLst>
            <p14:sldId id="507"/>
            <p14:sldId id="472"/>
            <p14:sldId id="473"/>
            <p14:sldId id="474"/>
            <p14:sldId id="475"/>
            <p14:sldId id="476"/>
            <p14:sldId id="477"/>
            <p14:sldId id="478"/>
          </p14:sldIdLst>
        </p14:section>
        <p14:section name="7. ZABIEG REKONSTRUKCYJUNY/KOREKCYJNY TKANKI MIĘKKIEJ (przed, około lub po implantacji) I ZAKOŃCZONE LECZENIE IMPLANTOPROTETYCZNE" id="{85D69A39-D780-45EB-A39A-331FEF36372C}">
          <p14:sldIdLst/>
        </p14:section>
        <p14:section name="przypadek #1" id="{BD623E9B-F34E-4E5F-B537-D3449D751FCE}">
          <p14:sldIdLst>
            <p14:sldId id="508"/>
            <p14:sldId id="479"/>
            <p14:sldId id="480"/>
            <p14:sldId id="481"/>
            <p14:sldId id="482"/>
            <p14:sldId id="483"/>
            <p14:sldId id="484"/>
            <p14:sldId id="485"/>
          </p14:sldIdLst>
        </p14:section>
        <p14:section name="przypadek #2" id="{B660BA12-E600-47EC-980E-360A1E60C56D}">
          <p14:sldIdLst>
            <p14:sldId id="509"/>
            <p14:sldId id="486"/>
            <p14:sldId id="487"/>
            <p14:sldId id="488"/>
            <p14:sldId id="489"/>
            <p14:sldId id="490"/>
            <p14:sldId id="491"/>
            <p14:sldId id="492"/>
          </p14:sldIdLst>
        </p14:section>
        <p14:section name="8. PERIIMPLANTITIS" id="{9F067BAB-F937-4970-BC66-BEBE9AACEBD2}">
          <p14:sldIdLst/>
        </p14:section>
        <p14:section name="przypadek #1" id="{4487E47B-7D55-4E3F-B1BD-4F2FB5AA9EC5}">
          <p14:sldIdLst>
            <p14:sldId id="510"/>
            <p14:sldId id="513"/>
            <p14:sldId id="514"/>
            <p14:sldId id="515"/>
            <p14:sldId id="516"/>
            <p14:sldId id="517"/>
            <p14:sldId id="518"/>
          </p14:sldIdLst>
        </p14:section>
        <p14:section name="przypadek #2" id="{8F1D7D16-4B84-41E6-A124-C37673A77C38}">
          <p14:sldIdLst>
            <p14:sldId id="511"/>
            <p14:sldId id="519"/>
            <p14:sldId id="520"/>
            <p14:sldId id="521"/>
            <p14:sldId id="522"/>
            <p14:sldId id="523"/>
            <p14:sldId id="524"/>
          </p14:sldIdLst>
        </p14:section>
        <p14:section name="przypadek #3" id="{FA386457-C45F-41EA-902B-409F0C24056A}">
          <p14:sldIdLst>
            <p14:sldId id="512"/>
            <p14:sldId id="525"/>
            <p14:sldId id="526"/>
            <p14:sldId id="527"/>
            <p14:sldId id="528"/>
            <p14:sldId id="529"/>
            <p14:sldId id="530"/>
          </p14:sldIdLst>
        </p14:section>
        <p14:section name="9. LECZENIE NAPRAWCZE PO EKSPLANTACJI LUB UTRACIE WSZCZEPU" id="{6F170B90-5AA5-4C7D-8B3E-452171EA9219}">
          <p14:sldIdLst/>
        </p14:section>
        <p14:section name="przypadek #1" id="{BA558656-1F34-4767-9321-F1BFEAACB79A}">
          <p14:sldIdLst>
            <p14:sldId id="549"/>
            <p14:sldId id="531"/>
            <p14:sldId id="532"/>
            <p14:sldId id="533"/>
            <p14:sldId id="534"/>
            <p14:sldId id="535"/>
            <p14:sldId id="536"/>
          </p14:sldIdLst>
        </p14:section>
        <p14:section name="przypadek #2" id="{90B2BF86-05D6-43E5-B2E3-546C2625C966}">
          <p14:sldIdLst>
            <p14:sldId id="550"/>
            <p14:sldId id="537"/>
            <p14:sldId id="538"/>
            <p14:sldId id="539"/>
            <p14:sldId id="540"/>
            <p14:sldId id="541"/>
            <p14:sldId id="542"/>
          </p14:sldIdLst>
        </p14:section>
        <p14:section name="10. INNE" id="{8D21AA13-1753-4CA9-AA0A-E43198817F9A}">
          <p14:sldIdLst/>
        </p14:section>
        <p14:section name="przypadek #1" id="{E7DFBBED-8F6C-40C2-BD64-F63798BCFE35}">
          <p14:sldIdLst>
            <p14:sldId id="551"/>
            <p14:sldId id="543"/>
            <p14:sldId id="544"/>
            <p14:sldId id="545"/>
            <p14:sldId id="546"/>
            <p14:sldId id="547"/>
            <p14:sldId id="5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69" autoAdjust="0"/>
    <p:restoredTop sz="94660"/>
  </p:normalViewPr>
  <p:slideViewPr>
    <p:cSldViewPr>
      <p:cViewPr varScale="1">
        <p:scale>
          <a:sx n="90" d="100"/>
          <a:sy n="90" d="100"/>
        </p:scale>
        <p:origin x="8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38" Type="http://schemas.openxmlformats.org/officeDocument/2006/relationships/slide" Target="slides/slide237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244" Type="http://schemas.openxmlformats.org/officeDocument/2006/relationships/slide" Target="slides/slide243.xml"/><Relationship Id="rId249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slide" Target="slides/slide233.xml"/><Relationship Id="rId239" Type="http://schemas.openxmlformats.org/officeDocument/2006/relationships/slide" Target="slides/slide238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0" Type="http://schemas.openxmlformats.org/officeDocument/2006/relationships/slide" Target="slides/slide239.xml"/><Relationship Id="rId245" Type="http://schemas.openxmlformats.org/officeDocument/2006/relationships/slide" Target="slides/slide244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slide" Target="slides/slide234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8CE-2AEA-4899-8EB1-B38B8E285B33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4C28-CBB3-4B43-B309-5AAB9E14A9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571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8CE-2AEA-4899-8EB1-B38B8E285B33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4C28-CBB3-4B43-B309-5AAB9E14A9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267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8CE-2AEA-4899-8EB1-B38B8E285B33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4C28-CBB3-4B43-B309-5AAB9E14A9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774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8CE-2AEA-4899-8EB1-B38B8E285B33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4C28-CBB3-4B43-B309-5AAB9E14A9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598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8CE-2AEA-4899-8EB1-B38B8E285B33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4C28-CBB3-4B43-B309-5AAB9E14A9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473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8CE-2AEA-4899-8EB1-B38B8E285B33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4C28-CBB3-4B43-B309-5AAB9E14A9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889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8CE-2AEA-4899-8EB1-B38B8E285B33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4C28-CBB3-4B43-B309-5AAB9E14A9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7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8CE-2AEA-4899-8EB1-B38B8E285B33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4C28-CBB3-4B43-B309-5AAB9E14A9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836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8CE-2AEA-4899-8EB1-B38B8E285B33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4C28-CBB3-4B43-B309-5AAB9E14A9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038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8CE-2AEA-4899-8EB1-B38B8E285B33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4C28-CBB3-4B43-B309-5AAB9E14A9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118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8CE-2AEA-4899-8EB1-B38B8E285B33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4C28-CBB3-4B43-B309-5AAB9E14A9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661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798CE-2AEA-4899-8EB1-B38B8E285B33}" type="datetimeFigureOut">
              <a:rPr lang="pl-PL" smtClean="0"/>
              <a:t>2025-03-24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64C28-CBB3-4B43-B309-5AAB9E14A9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433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051771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EGZAMIN W ZAKRESIE UMIEJĘTNOŚCI ZAWODOWEJ IMPLANTOLOGIA STOMATOLOGICZNA 019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pl-PL" dirty="0">
                <a:solidFill>
                  <a:schemeClr val="bg1"/>
                </a:solidFill>
              </a:rPr>
              <a:t>tytuł zawodowy, imię i nazwisko kandydata</a:t>
            </a:r>
          </a:p>
          <a:p>
            <a:r>
              <a:rPr lang="pl-PL" dirty="0">
                <a:solidFill>
                  <a:schemeClr val="bg1"/>
                </a:solidFill>
              </a:rPr>
              <a:t>Posiadana specjalizacja</a:t>
            </a:r>
          </a:p>
          <a:p>
            <a:endParaRPr lang="pl-PL" dirty="0">
              <a:solidFill>
                <a:schemeClr val="bg1"/>
              </a:solidFill>
            </a:endParaRPr>
          </a:p>
          <a:p>
            <a:r>
              <a:rPr lang="pl-PL" sz="2600" dirty="0">
                <a:solidFill>
                  <a:schemeClr val="bg1"/>
                </a:solidFill>
              </a:rPr>
              <a:t>data egzaminu</a:t>
            </a:r>
          </a:p>
        </p:txBody>
      </p:sp>
    </p:spTree>
    <p:extLst>
      <p:ext uri="{BB962C8B-B14F-4D97-AF65-F5344CB8AC3E}">
        <p14:creationId xmlns:p14="http://schemas.microsoft.com/office/powerpoint/2010/main" val="1096973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34E8EB-EE82-4A05-3D83-DD88AA888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8C966D9-3179-9267-2919-14602359D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27BBEEC-41C5-4CD7-1F2F-F16BE5BF9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059505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BD8970-2606-90FC-8289-29B8C5B557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86BEB20-BCFE-FF65-237F-F3CF679D7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01AB87-1CBD-5823-C5AC-263DD4DCBA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47A86F30-B4D4-6336-06A7-E605AA4066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124ADF51-C374-8AC3-529D-2814003E2DD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32661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F17F5-713A-671D-F82F-1D7549EE9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F44A6A5-FE8A-F318-0616-9E0023391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EB6D732-5F65-9866-A96B-A3A53320E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309452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01332B-1BEC-48F4-8F4F-F76354116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94C1F93-6971-683C-E7D0-9EEBED3EB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6EC7792-6679-368C-7F28-6161E8E076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3314E91-E222-34F3-41CD-7AD46DC067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99E0050-6C3D-9119-8189-F6681D4C9D5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374502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185AC5-7026-8033-ECFC-3A8823B6F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76FD56B-4470-505F-B292-60F031D26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8A09ED9-BC1E-0E83-B9D3-52CB861DE7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4893DDD-EA6B-F340-9C8F-0685D31B7F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655113A-5B29-53AE-A075-5E06388D5B8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045216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8DBE7-1571-DC7F-29A9-7778E7E0CE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411C0EC-0C55-748A-93F3-A37443D50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DE3330F-4E9C-095F-F135-F98679CF7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238906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36DB1-E33F-F94F-9E61-078E52B10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23DEDDC-069B-989A-3657-198FB87D0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7423A31-C916-F64B-C0B9-4510CF6AB9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9AE36EB-BE8A-DAC0-1CCC-BD73376925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365216D-9D4D-B237-2142-68957C1784D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637617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A131BB-9C49-337A-67E5-4A2AD25451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11B6CD0-5670-1256-B8FF-5B6C4082C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3A448FE-8C5F-8902-D0F6-E43E4FB619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722667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B218B5-8D13-0A00-7D88-6A9A4A43D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E6D9F63-C142-BC8C-0B1F-D7D99256D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BEZZĘBIE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7284A18A-869B-7041-D0CC-EDCE7CE285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rekonstrukcja ruchoma w łuku górnym</a:t>
            </a:r>
          </a:p>
          <a:p>
            <a:r>
              <a:rPr lang="pl-PL" dirty="0">
                <a:solidFill>
                  <a:schemeClr val="bg1"/>
                </a:solidFill>
              </a:rPr>
              <a:t>przypadek #4</a:t>
            </a:r>
          </a:p>
        </p:txBody>
      </p:sp>
    </p:spTree>
    <p:extLst>
      <p:ext uri="{BB962C8B-B14F-4D97-AF65-F5344CB8AC3E}">
        <p14:creationId xmlns:p14="http://schemas.microsoft.com/office/powerpoint/2010/main" val="229288008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F52778-2715-7E21-0C81-BE5FBB0129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EE4A558-D255-525F-267B-599E1E103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BD345C-0148-7184-1315-7FB84FBEAA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909D3E91-1C04-C8BD-1950-C69B8265F6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98D968CC-7D34-60A1-6A35-E173A37C3BD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114837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61878B-81A8-E47B-1582-B3D279681D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6DBE17F-FCA8-4EF0-0A57-63852A99A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37E21E4-15FC-A112-16EE-868E8173D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6902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230C8C-333D-5627-C714-0E7092779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22A087B-B60F-E995-BFAD-FD9E67BA3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BRAK POJEDYNCZY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1583A24A-4386-E9A9-15AD-B316B260E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implantacja odroczona w odcinku bocznym</a:t>
            </a:r>
          </a:p>
        </p:txBody>
      </p:sp>
    </p:spTree>
    <p:extLst>
      <p:ext uri="{BB962C8B-B14F-4D97-AF65-F5344CB8AC3E}">
        <p14:creationId xmlns:p14="http://schemas.microsoft.com/office/powerpoint/2010/main" val="249101165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E185C-9276-4E90-57D5-01C0C6E8ED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7EF59CC-F3A5-69CE-A204-0E9E04DF0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AF460C5-71BE-84D5-9EED-11C2DEA4A1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DE6EDF6-1BF6-6BE3-BE52-68217C2C4D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7E4406F-601B-300F-23BF-1F411CBA03C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496141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246E97-BDF6-F5BF-2F0E-C311502D8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98E148E-E974-E31E-62DC-059488DD2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949CBCB-6A17-1287-BE46-7C2D4F253B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40C874E-201C-8A08-AFF8-79760BCD1D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CEF5BF7-9B76-54AE-3A1D-1902546786E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397068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E5EE31-BC2C-E71B-5546-F1AC6C75F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560D0AC-F3A0-E6BA-5241-C273E773C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8158F5F-D138-978E-6FD4-7A7DABF92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109514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D683F-3942-C8C2-97B6-E9BC48A3D6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95DE83E-F655-D01F-1870-3E201A0F7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D5364CE-857C-B052-DD29-221E6F223F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392F32B-EEE1-8BB2-0348-B52C5E0BF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CF95D2B-7832-CB79-7EFE-16CFC7351C4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843138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178A8-96F9-A208-08B4-839B7EB20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B8A604-1AE6-07E5-8647-0F36330D0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BDD1303-7BAA-4BBE-E31A-515AEBB2D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91740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577880-4508-220D-7701-3E7D59216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FED543C-97E9-1C5D-1DF2-74A8AFCE41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BEZZĘBIE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EE9C842B-BF75-1DE9-BE32-AFF2E891C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rekonstrukcja stała w łuku dolnym</a:t>
            </a:r>
          </a:p>
          <a:p>
            <a:r>
              <a:rPr lang="pl-PL" dirty="0">
                <a:solidFill>
                  <a:schemeClr val="bg1"/>
                </a:solidFill>
              </a:rPr>
              <a:t>przypadek #5</a:t>
            </a:r>
          </a:p>
        </p:txBody>
      </p:sp>
    </p:spTree>
    <p:extLst>
      <p:ext uri="{BB962C8B-B14F-4D97-AF65-F5344CB8AC3E}">
        <p14:creationId xmlns:p14="http://schemas.microsoft.com/office/powerpoint/2010/main" val="290266272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F7013-797C-5F2D-81EB-25A7B38FA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91648DD-9E3E-7D5E-21BF-0D0A4F269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8349A6-DB75-C630-E474-59399819B3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FCAC90C1-727C-0E52-3A19-50F636A20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62F219C6-8468-4E6F-28EE-DF18534C544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743134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82FF10-F28D-4729-F2C6-7AA718F928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99CC9C0-A4EA-8A3D-C576-CC0F73F38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63547D1-353C-0CAD-AE5F-D518D6AC3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05158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5E033-5211-D093-1445-A7D8F27FF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B0F8293-D15D-330D-6924-8E7997685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59775EF-ED4C-D71F-4631-AAADCBACA7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B3E3D47-B376-CBDD-5B2E-DBCE468DAD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A9C7CC1-DEC4-B124-7AA2-7D078CC73F6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270202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847443-63CF-793C-4A33-695827CE5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CA9F55B-2348-8BEF-A869-AE6BDE6D6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8CF5C1E-058A-FC65-03B2-72E325AD855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0F49354-4217-1C2E-8ACB-95913DAD83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61C0B30-0B4F-76C9-EFA1-57E9A2C0BF5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433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E4598E-BDBC-0F98-1E76-81D1AADBA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2E2905A-D030-787B-498F-EBCBF68EF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A6782D-28E7-CD22-CED2-6058EAE9B6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5DF54DA9-2376-D34D-7DD2-591808CB1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ED26766F-D8AB-7E9A-0C07-CAAC1F720E8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833679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6C0443-AB65-7A9F-1FD7-BEC7E31D69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A05C004-290B-E2D8-029F-FF255FA98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C3E2E5F-BDC1-F3DA-123A-C64941405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375053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A516FA-D69C-A1A4-7E83-4B0DD8628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9350A58-EA01-47BB-BA6A-0B613BA7B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597FA29-CF1C-0BB2-2020-99F8AA4E13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0E37230-42B8-5F22-AA2E-E0F5DEFDC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8935A11-C139-D8E9-3089-842AC5051BE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140931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5388D-DCBF-B516-2053-616A2D687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739746C-4519-EED5-ED1D-CEF5E41C4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59EF681-8385-DE22-70E5-94B6CEF5D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529366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73624-930B-CAFE-D364-23E92CE55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8259F9C-54CF-B140-9F6D-6A3F1FEF5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BEZZĘBIE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64F6C26E-4AB9-389E-00C4-E984819E4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rekonstrukcja stała w łuku dolnym</a:t>
            </a:r>
          </a:p>
          <a:p>
            <a:r>
              <a:rPr lang="pl-PL" dirty="0">
                <a:solidFill>
                  <a:schemeClr val="bg1"/>
                </a:solidFill>
              </a:rPr>
              <a:t>przypadek #6</a:t>
            </a:r>
          </a:p>
        </p:txBody>
      </p:sp>
    </p:spTree>
    <p:extLst>
      <p:ext uri="{BB962C8B-B14F-4D97-AF65-F5344CB8AC3E}">
        <p14:creationId xmlns:p14="http://schemas.microsoft.com/office/powerpoint/2010/main" val="23149732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152C4-E681-BECF-EC1D-9ECD8AC6F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E7E475B-7A27-A657-3A4D-97AEE0F87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F8DE1E-CDAC-36A0-A4E0-2B8E40CC97A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41B55C9F-CEB1-9F07-79E5-FE9F35A06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A91D35DC-4EC7-27D3-CC0E-46B38DEF832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481751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AAFD5E-D5CD-65BC-EEE7-3E38A9AAF6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0333950-E488-B1D3-718B-519CFF5DD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32986A6-8920-D815-BFF3-0AA872AF8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195554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5C59DD-4298-2D11-6881-FC741B611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F044BBC-1876-F617-0EC5-F84D19DB3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56ECF82-F295-5AF1-E6A4-F2B1FF0862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6F7EA38-4BF2-A073-4611-C28B41F05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D039764-F138-D46C-3BDE-40B3A3E8EC7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121944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2E62D-617B-12CB-7E28-320090BD3C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FDC57B9-E70E-61DA-BABA-59F9AC7D9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D08C29A-1A03-7E34-717C-37BB913A80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196F48B-1BE3-949E-CE6E-B46CE1C813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FF28139-EDBF-4D5E-63FD-9E890C24192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439181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51FE5-261E-9441-8992-C4EC84AFE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F3EB56E-E712-4099-4510-5DD79AB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AC7A02B-5864-1949-A1AF-0C108B563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682090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920C1B-BA9C-4E32-D215-E58AE4738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8791DDF-A0C4-E48E-776B-E4924440C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E2932C8-467C-5A9A-6CF5-268192F16F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94DA91E-D29D-9407-712B-AED5B387D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FFA5944-C5CF-4CF9-2403-02361BE2830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6233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D8759-134E-2B24-8B0D-BA05130B40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7327B02-5253-E963-65EB-02ED42A5C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936D2CA-B19F-4D9F-D21D-9BB48A405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284859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FE4824-22F5-44C8-CDA4-47D9ADF41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5191D05-63DD-9197-84BB-953C10DBB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15201B2-8738-9021-4827-E398F41C9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6555940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45E21-4F31-4DAD-DB09-38EAF4C18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6EF5133-9372-36F2-181B-FF1E84C87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BEZZĘBIE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1FC8105A-6FCA-8BE3-14B4-70AB31E7E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rekonstrukcja ruchoma w łuku dolnym</a:t>
            </a:r>
          </a:p>
          <a:p>
            <a:r>
              <a:rPr lang="pl-PL" dirty="0">
                <a:solidFill>
                  <a:schemeClr val="bg1"/>
                </a:solidFill>
              </a:rPr>
              <a:t>przypadek #7</a:t>
            </a:r>
          </a:p>
        </p:txBody>
      </p:sp>
    </p:spTree>
    <p:extLst>
      <p:ext uri="{BB962C8B-B14F-4D97-AF65-F5344CB8AC3E}">
        <p14:creationId xmlns:p14="http://schemas.microsoft.com/office/powerpoint/2010/main" val="148608025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4E30E9-F3FC-A371-70D1-03E2CDE59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FAE4C12-DAC6-3445-CBE3-417EB29D7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389470-C0AE-8E78-0A4A-C7042253EB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BB8EC8BD-6E23-D79B-8651-20414D162B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E1465CEC-A958-9543-1E7E-53C2DE755F5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3555383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D07589-3FE5-5658-46DC-5BCB6EF585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7C8706C-E393-171F-C459-D56F50FC4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C12DC94-4F2C-1F47-F739-6F270E633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6617986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4D041C-0FEB-A389-B12D-FB08E9524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13BABA9-374B-1459-367B-7CB8BA9C4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75B948F-8DA0-88B2-75D7-311ED98FBA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D1BDE04-BC7E-1222-8254-BBA7A715DF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5380770-D34C-98FE-5B3C-411C28227BA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700431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70CCC-E59E-FC96-6555-E8FDA4486B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E3DBA16-224B-9F28-0374-FBA5FB86F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C7BB96E-9EEE-5C87-0F39-C7C8AA4BF1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CF17FA0-CB79-C220-49FC-3241D68BB4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FC85DB1-AD7E-5E8F-C724-FBB58F56FF2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262944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221D5F-BE17-4DE2-A18C-6FA30148D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235B591-F27D-1DB0-3271-AB6CDD90D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4925859-B5C0-345F-D9DF-F0C4418C7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175706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913D6F-45C3-F2ED-5B82-A38A3CC0E9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5092A52-233B-BA37-8097-7F5ACFAED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D272434-6FB4-B629-8A2F-47CA5A9BB1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DED39B0-13A4-4A1B-4930-11ED92ED6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99FBCC8-A6DC-1E09-38FF-0998DBE5CB6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217004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60AEA-AE0F-3C46-E0BE-6B7F76B4E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20532D1-3372-A264-01AE-8E6D7011F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A631FCA-019A-3CD7-2A9C-7E2D775FCB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497285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46F76-64B8-A4CC-EE1E-2DE7DC0374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098BC2D-0BE2-0B54-3B5E-315811BD3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BEZZĘBIE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E3DA72DE-97FB-D29D-0348-A9BA6D598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rekonstrukcja ruchoma w łuku dolnym</a:t>
            </a:r>
          </a:p>
          <a:p>
            <a:r>
              <a:rPr lang="pl-PL" dirty="0">
                <a:solidFill>
                  <a:schemeClr val="bg1"/>
                </a:solidFill>
              </a:rPr>
              <a:t>przypadek #8</a:t>
            </a:r>
          </a:p>
        </p:txBody>
      </p:sp>
    </p:spTree>
    <p:extLst>
      <p:ext uri="{BB962C8B-B14F-4D97-AF65-F5344CB8AC3E}">
        <p14:creationId xmlns:p14="http://schemas.microsoft.com/office/powerpoint/2010/main" val="4175368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633919-4112-A9F6-D443-5B9DC0BAE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85102F-A66F-FE80-61BE-58B3E932C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EC7E615-9C16-4B40-F599-B74B4967C5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F321641-5CDB-2D5C-9DFC-991B96655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BCED757-8767-04EB-36B1-6AA69E049A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424008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77C426-AF22-4611-5CA8-6B23645D2C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EB06DDB-6C13-D89A-87A0-786CF4B00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3FDB92-DF32-6FD2-2ED6-E3D6D608EF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A4B8A7D6-18D9-9CC8-8E03-E45814ACC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EB313C72-A171-BCDC-28AA-8A6E8244098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900217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0A493A-B962-6EB5-3425-C2E3089C9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97B640-3993-102B-02A6-25C4C079C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7486CA0-2C45-8B2A-8644-E6A6F9234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9388126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375E79-C2EE-0FDF-3B79-7ECC4510A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CBAD2A8-8CB2-6E38-54C5-DFB628F44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B588DAF-5555-EA14-410D-77618C445E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40DBDDA-C99D-507E-2D41-7C506E9191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C9C2BFB-ED8C-5E03-1F5A-4087DDAF740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667016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A6B0F-5037-4C29-7A24-1BB282C85B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AC242F-6F87-1BBA-754E-9C7282FA4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979949B-3E50-0B14-0282-014F198360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244F5BD-B0AC-8347-722F-C090E5712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21439A8-88E5-CE6B-28D8-A57711EF8C0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046210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8629C1-A28B-2A14-358F-D7731985B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2E04130-05ED-A2FB-3AA8-70691A0C3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71E3DB8-4E0E-099C-9172-9F39FF577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487490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A54B3-3CF8-2D43-3A3B-ADA6FC8A8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069609-3096-C757-E2E0-7E7F587C2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9735653-7A4C-5283-64B5-5507B18E00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05E389C-1956-4C69-D4ED-6833C486E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1D4839C-9AFF-11D7-47EF-78FE868EF37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9815457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2F846E-4590-0362-3501-3DD67C4D19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5996AEA-60CE-666B-111D-F87B28964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3CCAB74-8AE6-F9DD-36A2-9642F366A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7104324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57FEE3-F669-2D89-7676-2DECF94531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14776C6-AEC9-13D5-8263-5D5B13B87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833571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bg1"/>
                </a:solidFill>
              </a:rPr>
              <a:t>IMPLANTACJA Z ZABIEGIEM OKOŁOIMPLANTACYJNYM TK. TWARDEJ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818FE2BE-E1C0-5EF0-B651-C43604F720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przypadek #1</a:t>
            </a:r>
          </a:p>
        </p:txBody>
      </p:sp>
    </p:spTree>
    <p:extLst>
      <p:ext uri="{BB962C8B-B14F-4D97-AF65-F5344CB8AC3E}">
        <p14:creationId xmlns:p14="http://schemas.microsoft.com/office/powerpoint/2010/main" val="97841452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D943D4-25F4-B165-C650-B20DC8AAE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80B457C-B574-8810-86B5-0A5BB1BCA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947B88-0668-1259-EE6D-7BBF796906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47976DAC-9BD0-1ECD-D244-83C75D36D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B0279D14-35B8-3DBE-5A80-895D0ECE395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557594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DAD52F-5358-8BE5-49AF-BE54C9AFDB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58A5D46-5770-027D-3BF6-2E7ABE6ED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BD4D3EA-9351-02D3-B321-5815B7AFF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9532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01DB44-102D-50CE-DDE1-91CDE8CD6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1C2F64-B1EC-8843-32C4-C5CBC0A7E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2A126F4-F8CA-8833-24EE-C989AEE4B4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455D2CF-2858-EB0F-01F5-78D31CE5B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635D4AD-7873-5348-A6C7-4292DA86737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3770959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5500E-E26E-F9E7-EEFE-6B0964DA2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838A458-F273-E86E-516D-021EE74FA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145EB6A-E60E-03CC-E080-A1B3912ADF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E0FEA2E-FC1A-017B-8F8C-E7799F250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5C2FC90-1CE5-95D3-1730-9C404AA1800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528665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B19BC-AFD3-8756-63A1-43EFD7C11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28C58AD-AD32-7C07-7D43-D7C184AAF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A3B2636-28BC-8E70-2DE0-F7654E24EC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DC2E03C-0E24-10A8-D2DD-445CA4116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4CBF2AB-C14C-A1F5-464D-E230A61DC6D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5291719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04CB5F-F43D-47A1-B24D-E0113B055C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59F0F40-FADC-CFBC-2C7E-DD1C07634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E1D3CDF-064C-D0B3-5DEB-0A587487D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339341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F0216-0F31-9030-0B63-9DB305207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419D299-A11D-CF23-F8CD-3B6A93F8E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953AB9C-2F05-1457-C30C-88A1AA075B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225434E-803F-A0AD-E028-327714E4DA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24CF820-EBB4-12E1-202D-882C09536B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559928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E3ADB-2351-B9DA-4C14-8441B74F5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6B88C7-DFAD-ED3C-79FD-B8E6EADAD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DF7B91A-8745-7C71-EB0C-AECEEBBBE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26224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921E9-17E2-3090-9C1F-8DCBA0FB2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B88278A-77B9-01D3-94E1-C6D43E434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833571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bg1"/>
                </a:solidFill>
              </a:rPr>
              <a:t>IMPLANTACJA Z ZABIEGIEM OKOŁOIMPLANTACYJNYM TK. TWARDEJ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55AC93FA-EEDA-B7CD-80AD-23734A13C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przypadek #2</a:t>
            </a:r>
          </a:p>
        </p:txBody>
      </p:sp>
    </p:spTree>
    <p:extLst>
      <p:ext uri="{BB962C8B-B14F-4D97-AF65-F5344CB8AC3E}">
        <p14:creationId xmlns:p14="http://schemas.microsoft.com/office/powerpoint/2010/main" val="60833863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53F524-20AE-F5A1-9808-95852C57F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717A77F-7CD1-A672-4A40-E772E52E7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D569BF-9C91-6F82-5603-E18DB96E74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AE003031-3338-068A-408A-E5D5B2284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5CB20BB1-CB2A-AC02-D187-09ADDCC7980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8160638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DF11C-B6CD-447D-8738-E271A5B67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254BDA2-BADE-B00F-6754-61697E752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757D309-D5C2-D9D7-8C27-81520D4DA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4936993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25CB4F-8F2E-45D2-1239-6E15369B7D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7C62181-C9F6-F5CD-EE0F-74EDA2A7F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AB1B84D-DA3E-2BBE-F1F6-DDADBE9584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8A12FEE-8EB0-05C0-E9A6-07C818B93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533E2B3-3623-2AA1-4D6D-C84FCB4C985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4166215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9FE34-BA77-34B4-49B8-034303F5CF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109FFA3-A544-407F-E3E7-BB0DE9324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D1B5050-FCAE-C0C1-8718-7E780044A5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D1DB838-BA7B-0C5E-0E11-3FF45B9461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09783E9-7D47-323F-8A05-F6BC51C0097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3600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05E2AC-C734-D8BF-B3E0-D09E86B09F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9DB3878-F729-4A94-7AC8-476E4D754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6BA1E1C-7089-D8BE-8A6F-BCF27426C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5104536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BF447-45C0-4C3A-E3FF-1A5F85B8D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593B882-2219-202C-A08D-E354F709D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F619586-7BE2-2526-2E2A-BAE45EBAD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1914027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A5F42-BD12-190D-3ED0-A37271C92F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7FA7A32-560C-BB98-2DA0-6876B1638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6FF0C78-E5C5-0DF5-2A0B-D4BD46892BF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71267B4-1829-F211-4786-D7239D696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655E26E-3021-FF24-586D-21EB3FE909D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8217346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DEE711-2FFA-6ACC-5203-58F1251D18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4430F4-E223-D3B9-F7DB-D9F77F693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89C67C0-5C52-1A4F-AC02-2187FD29E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802958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981BF7-31DC-857B-7296-684E3CD0E0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0CEDF9F2-E351-E800-5672-715493C61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833571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bg1"/>
                </a:solidFill>
              </a:rPr>
              <a:t>IMPLANTACJA Z ZABIEGIEM OKOŁOIMPLANTACYJNYM TK. TWARDEJ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2238658D-529E-DACB-CDDA-807A75308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przypadek #3</a:t>
            </a:r>
          </a:p>
        </p:txBody>
      </p:sp>
    </p:spTree>
    <p:extLst>
      <p:ext uri="{BB962C8B-B14F-4D97-AF65-F5344CB8AC3E}">
        <p14:creationId xmlns:p14="http://schemas.microsoft.com/office/powerpoint/2010/main" val="1540859477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E8EA29-8737-3448-E4C4-C9F2E9809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B5B9CFA-89E4-B362-492B-424C18CA1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6FB361-2084-A3A5-054C-A300919215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079A759E-4D2D-E3D6-6407-D0D2591D87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A537E34A-8E23-5D58-D2D7-041B714E841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678297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8E8CD-E602-D918-1BFE-5C0B446081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3B48720-ECF3-0462-F3F0-285DCBA08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073FFB4-FF8C-A140-C97E-DCF4B92BC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835868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6F3AF2-C872-5986-2F69-6026F28E56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60F50F5-1FC3-9F7A-A28B-FC004753B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DA130CB-2546-6D4B-B21C-A027C0E958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C57B176-1DB3-DDAF-EB5A-EC999DAA37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1856DDA-F1A4-1C16-B511-66F3B338AAF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1296607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D493A6-23D4-D3C5-8A16-B0259DCB4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DF0989C-4DE2-8C97-11DF-9A5105BFE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4CB980A-7CAC-DA87-55E3-CAFBC0139C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0A641A0-0659-4594-36C7-22DFC2D55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82DDD74-2E86-CB37-B279-15209692531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0030982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A2715C-9E59-038F-D6EC-F9886321E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C3DCA8D-46E5-B874-D13E-1AE6C369F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11A77E6-A046-7BFA-873C-C09EBEDE4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0207241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821E9-9E27-9973-5DF4-F4EE6057F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9DC0924-844A-EBCC-813B-A8C08A8C0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00B9087-04D5-2A13-3E1E-F0027A3A54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4D12D2D-2223-32D6-018E-04C98A0C2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E97C79A-3F0B-A454-F7D8-7444898A999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1740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349B3-12B5-7B46-ADB8-77A94D5D8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08CB198-7649-A1E6-F293-D6EAC15C6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595E8E0-0503-059D-ADC2-A5A50D33CC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6C1ADDA-603F-A141-DD43-345AD8719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F553097-B854-42AA-9BAF-FACCCD5AF0D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3695347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498ED7-3DD1-B3E7-3443-3244B0A4D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06D75B0-8FA9-25C9-A5D6-AC2AA0FC6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255344D-866C-23F3-3DA4-C0FF8D869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6120593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CDD85-746B-B67F-F530-517C74A70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1FEEA0F8-20C0-0EA8-EF00-358E14323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2337627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bg1"/>
                </a:solidFill>
              </a:rPr>
              <a:t>ZABIEG AGMENTACJI TK. TWARDEJ PRZED IMPLANTACJĄ (SL, GBR, BLOK) I NASTĘPOWE LECZENIE IMPLANTOPROTETYCZNE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F6CAE703-033A-CBC3-2367-45AA3B7C7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960512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przypadek #1</a:t>
            </a:r>
          </a:p>
        </p:txBody>
      </p:sp>
    </p:spTree>
    <p:extLst>
      <p:ext uri="{BB962C8B-B14F-4D97-AF65-F5344CB8AC3E}">
        <p14:creationId xmlns:p14="http://schemas.microsoft.com/office/powerpoint/2010/main" val="3656598067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36F697-56FF-F0F4-C47F-FC03E3929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DA8220C-3BE6-7F36-3B59-889C3E97E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41772C-18A5-54B8-8D19-F7AAF7D064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E74B5135-9FF4-80F2-8CCD-FF95E3148C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DEDAA1D2-0A3F-91AC-2D69-B5B887DBCCF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528785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9D815-B756-F247-9EF3-4819B88A0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4E722E6-08D7-0EA3-FAF8-C052E830F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411047-BBFF-758B-BAA4-B6E6B1E82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664610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09F7C2-EE70-B613-B035-E1332F116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FB5E74B-6F1D-1EE4-011C-107490B35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72CA62D-4C8F-035F-BBB7-DB3D0DC137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73C13D2-77E0-FA86-61AE-F3D35C3A69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F400A19-291A-B1B8-94BE-0095D0FE401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945411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A3FA8-D28A-5A60-4DDF-726AA7B1C4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FF5103-4DAE-DD09-27E8-6FB2CE89D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12B4502-1DA4-D875-8E5E-3BE094A2BA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5C40EDA-1238-C260-791A-6BA7C44BB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6204E53-9A52-DDF3-EFD1-72D9CE2AC0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13703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0F4867-29E9-6143-5FCF-1D81238D63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4AE5851-FFCF-9105-3FEC-75072AE8C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347977E-14F8-4D2C-D537-C8BC1649B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818168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1BD139-D68C-7979-A266-E99A2079F8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CC5308-5DA6-FA42-D465-63A2BDFE6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0C7C58A-EED1-810E-5814-06A241BD7E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C20E49C-DE9A-1D6D-5DF6-490E4450B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04FCE76-29F2-776E-03F8-E511464C29C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9219475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9511A-B0CD-E34D-0EC9-6E828D800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FED5743-FC99-FF66-E813-82D4D6F5A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5F61B6F-6A45-8CED-B149-E9D4867F6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8862184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B5CB63-7DE2-8B54-CF86-23A76701C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6CFB179-669B-B200-C1F6-9963BC476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2337627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bg1"/>
                </a:solidFill>
              </a:rPr>
              <a:t>ZABIEG AGMENTACJI TK. TWARDEJ PRZED IMPLANTACJĄ (SL, GBR, BLOK) I NASTĘPOWE LECZENIE IMPLANTOPROTETYCZNE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E30B26B3-D5E0-E795-74AD-A7221AE67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960512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przypadek #2</a:t>
            </a:r>
          </a:p>
        </p:txBody>
      </p:sp>
    </p:spTree>
    <p:extLst>
      <p:ext uri="{BB962C8B-B14F-4D97-AF65-F5344CB8AC3E}">
        <p14:creationId xmlns:p14="http://schemas.microsoft.com/office/powerpoint/2010/main" val="417549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451C4E-9871-712E-D74D-A953BC1A1C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8E6C8C-B145-0A3B-F88A-02D97E8F5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70FD461-F396-83BC-A727-DDDE38E5E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7324785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09E56F-5C3A-A30F-087A-FC128F681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29E6E65-989E-5D63-9003-437169A14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4DA34E-3E55-5D10-859A-7D1CC728FF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651D8213-867A-85F7-F06F-83AA732C46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30B95705-0F84-678D-91F3-DB8993E5FAD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2886761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9BE95-7A2C-1333-6044-3ED10033D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B8999A1-BF4F-15C5-8822-6EEC4BA91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A0F8F9C-2023-4875-1F1A-E9CAA8B9A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3034217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610B9E-29B8-B5B1-65ED-1AAAD94817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CB4B08-B994-8F1B-93FA-DAA86C958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6E15E07-E866-EBEF-DB6A-6C47CF0B33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4B2FCC4-97D8-CFE2-7510-2F50E2C7A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703634D-F155-94F6-B032-980ECCE82B1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6791359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DEE345-77E1-0C6D-2E5F-431BDAA0F4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86F1DB4-E966-45D5-17F6-039DC207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097AC43-4A31-FC4A-4C3C-500C555C0D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504087A-7571-8B24-C968-88B33F28E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E4E76F9-2395-7BAC-10F6-467733E8E7A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2692032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793BC-7BAA-7743-3531-264C3A534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E7ACB70-77EB-DAC0-D961-3863890CA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B9EE34E-6A2B-357B-92B3-5920B78E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6072717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828B06-AC19-C714-236D-7CE90DEF5F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F6A1940-2209-7F4F-0345-B18D43515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E0BB276-FDDE-77B8-1128-D14D1A7F9B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242ACD1-FF8B-9A3F-76D7-47CD4C555E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EE832E3-9B17-D684-F98F-E7ED7CAE0E1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6413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8E093F-ED48-59FC-EDE6-245D85CA9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CC85556-E2D5-D037-085B-1E4568B13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D34A61F-9AC0-A64B-60D7-2CACEE12D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1071179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11C97-D256-BF01-4AAF-F87AA325C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DA26BDB-55F1-E663-A143-20D87D547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2985699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bg1"/>
                </a:solidFill>
              </a:rPr>
              <a:t>ZABIEG REKONSTRUKCYJUNY/KOREKCYJNY TKANKI MIĘKKIEJ (przed, około lub po implantacji) I ZAKOŃCZONE LECZENIE IMPLANTOPROTETYCZNE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A052CC35-CD2E-426B-D9F0-208C189D6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941167"/>
            <a:ext cx="6400800" cy="681443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przypadek #1</a:t>
            </a:r>
          </a:p>
        </p:txBody>
      </p:sp>
    </p:spTree>
    <p:extLst>
      <p:ext uri="{BB962C8B-B14F-4D97-AF65-F5344CB8AC3E}">
        <p14:creationId xmlns:p14="http://schemas.microsoft.com/office/powerpoint/2010/main" val="3494745026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E55124-C680-C364-02DE-06DF7129A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7AD3BEF-A4CF-7C6E-E1D4-CF01C83C7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F90A59-29E0-8BAE-F95B-4122ADDABF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2F2326EE-BF0C-2572-1D44-08731EF0FD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6070D25B-5E63-AF2A-DD4F-7A7DEC0AB5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0184161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99C3A7-AAB1-3779-A4A0-0D48DD494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07987D8-FC20-DF63-9A1A-9C9CC3DF9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0C94744-7660-4AAD-3BD4-895C933D5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8047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3EB88-0052-B790-CDF5-34E3CAA8D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3C50DF2-51F9-A1CE-36EB-FE2E4978D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BRAK POJEDYNCZY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C1FC1F19-2921-F89E-09C5-20A0A4A59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implantacja natychmiastowa              w odcinku przednim</a:t>
            </a:r>
          </a:p>
        </p:txBody>
      </p:sp>
    </p:spTree>
    <p:extLst>
      <p:ext uri="{BB962C8B-B14F-4D97-AF65-F5344CB8AC3E}">
        <p14:creationId xmlns:p14="http://schemas.microsoft.com/office/powerpoint/2010/main" val="390821028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5D700-008E-E406-5B4F-7C74D7615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F0AA5DC-FA1D-C753-C18A-43FB25398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A783DEB-FB32-5019-82D8-76730BC4D9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37B9350-1BFF-3A1D-E6C0-C20D74444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B29699E-29EE-F6DF-E2C7-0B06891DCB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9040179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48D78A-4392-8AE2-5C37-4F72AE2D7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94D9107-0669-EF02-CEC5-477A146EF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CDDE085-A20F-78D4-C6EE-48E15EE8CC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779096A-4034-876D-27D1-44DABC7711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63A4F2C-8D25-DCDC-B4A9-30B0A3BFBA5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2476870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E127FC-74E4-391C-D9E7-E7A5B7FEE3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9BE87BE-A758-40C9-441F-A51969B4C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3980176-38D8-C6FD-1B57-2CD2565A8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4149246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29154-A8D7-3430-5469-8A34C10D7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724C0B7-A0BD-DD50-1CB6-AA329AFE5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A5A9328-CB5C-19BB-6BF2-11A59AC792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DF34F5B-0E89-C455-3E09-ADB2D61C6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BDECAB9-952F-4590-8217-E7C139E9EC1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8945980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735A45-7416-6104-C718-4435C5D3C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A9C61B-A0FA-484B-BC4F-D4CA9CCA3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FBB2C92-ACBC-8B34-0F31-1571F189B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9222987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029AB-E937-8344-F926-2650C7CE4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6419796-A65B-840D-1F09-198D61E96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2985699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bg1"/>
                </a:solidFill>
              </a:rPr>
              <a:t>ZABIEG REKONSTRUKCYJUNY/KOREKCYJNY TKANKI MIĘKKIEJ (przed, około lub po implantacji) I ZAKOŃCZONE LECZENIE IMPLANTOPROTETYCZNE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186B4E4B-C681-2AD7-A055-E9DAFDF61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941167"/>
            <a:ext cx="6400800" cy="681443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przypadek #2</a:t>
            </a:r>
          </a:p>
        </p:txBody>
      </p:sp>
    </p:spTree>
    <p:extLst>
      <p:ext uri="{BB962C8B-B14F-4D97-AF65-F5344CB8AC3E}">
        <p14:creationId xmlns:p14="http://schemas.microsoft.com/office/powerpoint/2010/main" val="2523664174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80D2EF-9310-1979-A618-9B494CF70E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E57E87E-9209-7666-5B23-D97BD88AE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ADB19D-A981-6470-E79F-B8E2EB4176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FF7F7B0D-6261-A6D7-5812-FDEE029DB8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FF1BE31C-A704-CF73-7654-1F411B4FA95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9814596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B88050-3DCF-2A9E-6910-3ADCBDAEDE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C533E0-6562-77E0-521D-A3D69C37F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BA561A5-760E-15B5-FF35-7D2D5AC30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6137694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EC448-A7A1-5D8A-8EBF-1E3BF4B4A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C662C38-BF54-56E4-7B0C-3008F3145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1F17E4-C94F-9940-4FC3-EFEC2517A8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B984730-EF07-70EE-8D05-212396F93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FF85D3F-C770-C7A1-1BC0-CA35E5BC19E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4098044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E2F148-2E93-DC70-3869-0EE20E21B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CEFFF9-51EE-0AD7-46A8-1B74A2F94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4A63DB3-A306-38CC-3C1A-7D891FA7E2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412CB55-9BB5-A0E9-A2FF-7296093675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946D141-7BA5-56F0-C797-90C5F041E67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355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ytuł 16">
            <a:extLst>
              <a:ext uri="{FF2B5EF4-FFF2-40B4-BE49-F238E27FC236}">
                <a16:creationId xmlns:a16="http://schemas.microsoft.com/office/drawing/2014/main" id="{9C3F6220-3A4B-A2A8-C40A-1FC2ABDED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Nazwa praktyki/zakładu pracy</a:t>
            </a:r>
          </a:p>
        </p:txBody>
      </p:sp>
      <p:sp>
        <p:nvSpPr>
          <p:cNvPr id="18" name="Symbol zastępczy zawartości 17">
            <a:extLst>
              <a:ext uri="{FF2B5EF4-FFF2-40B4-BE49-F238E27FC236}">
                <a16:creationId xmlns:a16="http://schemas.microsoft.com/office/drawing/2014/main" id="{F5A70176-D5C6-9725-FF1A-37A4E3683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3200" dirty="0">
                <a:solidFill>
                  <a:schemeClr val="bg1"/>
                </a:solidFill>
              </a:rPr>
              <a:t>nazwa uczelni, rok jej ukończenia</a:t>
            </a:r>
          </a:p>
          <a:p>
            <a:r>
              <a:rPr lang="pl-PL" dirty="0">
                <a:solidFill>
                  <a:schemeClr val="bg1"/>
                </a:solidFill>
              </a:rPr>
              <a:t>p</a:t>
            </a:r>
            <a:r>
              <a:rPr lang="pl-PL" sz="3200" dirty="0">
                <a:solidFill>
                  <a:schemeClr val="bg1"/>
                </a:solidFill>
              </a:rPr>
              <a:t>rzynależność do izby lekarskiej, PWZ</a:t>
            </a:r>
          </a:p>
          <a:p>
            <a:r>
              <a:rPr lang="pl-PL" sz="3200" dirty="0">
                <a:solidFill>
                  <a:schemeClr val="bg1"/>
                </a:solidFill>
              </a:rPr>
              <a:t>Posiadane specjalizacje i rok ich zdobycia</a:t>
            </a:r>
          </a:p>
          <a:p>
            <a:r>
              <a:rPr lang="pl-PL" sz="3200" dirty="0" err="1">
                <a:solidFill>
                  <a:schemeClr val="bg1"/>
                </a:solidFill>
              </a:rPr>
              <a:t>Fellowship</a:t>
            </a:r>
            <a:r>
              <a:rPr lang="pl-PL" sz="3200" dirty="0">
                <a:solidFill>
                  <a:schemeClr val="bg1"/>
                </a:solidFill>
              </a:rPr>
              <a:t> ICOI – numer certyfikatu</a:t>
            </a:r>
          </a:p>
          <a:p>
            <a:r>
              <a:rPr lang="pl-PL" sz="3200" dirty="0" err="1">
                <a:solidFill>
                  <a:schemeClr val="bg1"/>
                </a:solidFill>
              </a:rPr>
              <a:t>Diplomate</a:t>
            </a:r>
            <a:r>
              <a:rPr lang="pl-PL" sz="3200" dirty="0">
                <a:solidFill>
                  <a:schemeClr val="bg1"/>
                </a:solidFill>
              </a:rPr>
              <a:t> ICOI – numer certyfikatu</a:t>
            </a:r>
          </a:p>
          <a:p>
            <a:r>
              <a:rPr lang="pl-PL" sz="3200" dirty="0">
                <a:solidFill>
                  <a:schemeClr val="bg1"/>
                </a:solidFill>
              </a:rPr>
              <a:t>Curriculum </a:t>
            </a:r>
            <a:r>
              <a:rPr lang="pl-PL" sz="3200" dirty="0" err="1">
                <a:solidFill>
                  <a:schemeClr val="bg1"/>
                </a:solidFill>
              </a:rPr>
              <a:t>Implntologii</a:t>
            </a:r>
            <a:r>
              <a:rPr lang="pl-PL" sz="3200" dirty="0">
                <a:solidFill>
                  <a:schemeClr val="bg1"/>
                </a:solidFill>
              </a:rPr>
              <a:t> PSI/DSI – rok ukończenia szkolenia</a:t>
            </a:r>
          </a:p>
          <a:p>
            <a:r>
              <a:rPr lang="pl-PL" sz="3200" dirty="0">
                <a:solidFill>
                  <a:schemeClr val="bg1"/>
                </a:solidFill>
              </a:rPr>
              <a:t>rozprawa doktorska w zakresie …. – nazwa uczelni i rok obrony</a:t>
            </a:r>
          </a:p>
          <a:p>
            <a:endParaRPr lang="pl-PL" sz="32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1918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9681C7-31F9-F4A7-9FAC-1A2012BC8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9DB3932-2DEB-17E5-36A0-ACF3CCFE8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924CC6-41C3-6ED5-A8C2-23B8A54E0C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9E75461E-F47A-D78C-35AC-1823FCCC19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F4A00CBB-39C1-A41F-2DF3-8CB8C0C18EE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4426471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7948E-C1B3-5E3E-CF84-A4147D63BC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38C0EC-BA43-DC8A-7C39-CCE3FFB16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D99F840-FE42-D5C4-6F55-8709E675A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6275817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6CC43E-EFC5-813E-BE96-972D64318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7290EFF-CC30-779D-0FFB-D4F42C75D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69D0B31-E6FA-8ADF-0AB8-DF854CBDFB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C90D439-97ED-64BC-1AAC-CF947AE880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1C5E74C-985A-00F5-26FB-FC9C456E506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6260048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DA25E5-632D-FFC5-EE34-46E0F295D2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E9E1B20-A03D-FE9B-D343-06C49F305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1184E4E-198C-CC63-0BC5-FB8B7D00C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2610670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8EABFF-AB96-550E-57F9-161A53DA9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009444CE-424F-B1C0-040F-5600A4916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PERIIMPLANTITIS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8F8A9913-4FD9-CBC3-5729-7DC341651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przypadek #1</a:t>
            </a:r>
          </a:p>
        </p:txBody>
      </p:sp>
    </p:spTree>
    <p:extLst>
      <p:ext uri="{BB962C8B-B14F-4D97-AF65-F5344CB8AC3E}">
        <p14:creationId xmlns:p14="http://schemas.microsoft.com/office/powerpoint/2010/main" val="2286325609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42931-4D07-3429-5382-4B02572A8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AF8CAE8-753C-AA2A-EE62-B1B0254A9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D3ADAB-7902-65AB-843E-7ACE61DD2D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205E6E41-C51D-0EB3-2975-235ABB175C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2712DE59-AD9D-ADF3-4A39-97CB7BC1F69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2894381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F27FBF-A1A2-44D4-5802-566DA1C258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E9DCD3-235B-BBF0-499D-7F3CEDF8F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9E5A15E-88CA-6DAA-8F66-9977CB1FB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970082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280391-83DF-49D9-2F07-BCA15A2B6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AFFCBC7-D351-CBE2-0D1C-8A892B9A2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31B03D8-7887-CE0D-0B27-F42A046E2A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F85FC28-38D4-00A5-FF5B-A78702558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C0CBD0D-ACCE-D827-46B8-91B9927AF4A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889368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A660F-C031-2C66-61C5-2158DE183F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D147D53-F53C-3D41-779F-64AEF0A19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E926DED-1A3B-48F9-5D6A-09FD6695CD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EB30601-7C95-9005-FBAF-E098A8FD4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7275CB4-15C5-DAAA-3879-4B5FE8CF440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3215347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E5CBA-CDB5-DA77-472B-7FFA467ED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5CA5E5B-72A3-8C58-4183-ED115CE85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FEAF9B8-0E3A-82EE-9111-7E6B817CE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0305541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5DE59-E6C8-C2BE-8661-E2DEEE875D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C2D0FAF-90E9-DE8E-8D10-5F4F35835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E30E209-5A06-696A-2D58-C93200C1B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4281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3DD008-642E-B2E5-51D6-51AAC8C7EE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104185F-D201-7C02-3DD1-CEB7365FB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4D3EF51-3AA1-F900-3218-BB1A0EDD0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6231618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8436A-35B1-F255-0A9C-4EEE755EF3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6315375-135C-5F24-CBC3-7E6A735693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PERIIMPLANTITIS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539ADE69-0516-FBF8-FFB3-D0B976611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przypadek #2</a:t>
            </a:r>
          </a:p>
        </p:txBody>
      </p:sp>
    </p:spTree>
    <p:extLst>
      <p:ext uri="{BB962C8B-B14F-4D97-AF65-F5344CB8AC3E}">
        <p14:creationId xmlns:p14="http://schemas.microsoft.com/office/powerpoint/2010/main" val="3082564824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BE3D6D-1D64-D21A-C8CB-926994770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DA9F381-79A6-A8FC-06A2-9D6723593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D420A6-C992-32DF-E51E-1E57F8518F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049E8EF8-0E1F-D0FA-9E37-9774F63AC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B5F6D6DA-5275-753B-527C-5B183BF1D0F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9029935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9684E8-DDB3-7690-3FA9-0B07F24EB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C47E4AF-7A0F-B27B-3FFF-F441BD62F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FAB9880-5350-5A16-0D10-070BE694A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0331612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0201A0-C2D8-8FB1-ABD4-627654328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C2C57B-7654-5A56-7FC3-79FAD9BF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BC3B04-F94D-6DA1-6A3B-B1BD1E4AA1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BF9BDA1-E613-F24B-92C9-F893AEFC6B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6F2F250-F7CB-4606-D8FF-5CA46A96B53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4114043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17665-EED1-4EFF-6784-8D42815D05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205F50-56BE-AA8E-43CD-28C81DE6A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C898506-892C-E28E-76F5-60D65ED858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47CADE1-1E7D-6881-ECF1-816DB4B2F0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70055D2-873D-A246-4651-2A0BA0004D5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9113843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635247-2445-F9D8-BA24-13D16F6CD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52FBE20-9E4F-E2CE-45A0-E7A3AD233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4698E46-7582-F24B-2869-1006F2138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8430547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A78D19-AF63-7A65-04E6-67CBB6E1E8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BE9EC5B-A00E-E390-0913-91051F4E5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2A3EFB6-B880-1DF8-ABDA-5142DBCD0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7392246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EC283E-FBDF-279F-5572-DE73CDA5A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17E8197-7DD6-0299-00B1-0B4AA155F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PERIIMPLANTITIS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2F4B0521-C5DE-E84D-6752-4EC09072E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przypadek #3</a:t>
            </a:r>
          </a:p>
        </p:txBody>
      </p:sp>
    </p:spTree>
    <p:extLst>
      <p:ext uri="{BB962C8B-B14F-4D97-AF65-F5344CB8AC3E}">
        <p14:creationId xmlns:p14="http://schemas.microsoft.com/office/powerpoint/2010/main" val="3807105371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868FF-DCDE-5D3A-18DD-E6502EEF5C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CF38408-79FC-65B0-97FE-7FEFB45FC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F78275-6378-9340-28EF-0D10EFB7D7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93937C2C-E259-F04E-4458-BCA112F8F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A2F2F16C-3854-B4F5-7057-98D4AB8A600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6272762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88AC5-265D-A53A-D4AC-5F75E6602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854DF53-30E0-B106-22A8-259CB6979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DAE530-8E17-403F-DAFF-1FF2AF83E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8705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50A6D-A649-6078-1707-4478733337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71CA5E8-9A1B-4A69-1F64-9577CAAE1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13B25F-16DE-99E6-A94D-05D368455D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7D8C8C8-CB6A-4008-C5BE-BF34E63688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94A748C-E38A-16A3-D6DE-02E32443F46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8004252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01D723-D8CD-21B7-91CB-2925F4A81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13388F5-5F5B-21AD-BD22-B2554A3A6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99832A7-B2EF-BAEE-FB58-EB3C1000514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DA9E39E-547D-E4B3-5C82-22D86A9F6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0279CC3-ED1C-8BC3-FBD7-5603277A44F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3161374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C3D9CD-8458-FD33-6EAD-C9CB360EF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7DE54BA-10EE-5E31-4773-6F4BD9559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400607-45C3-9846-CBA3-B652D25DE5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ADD38EB-745A-07BB-0E2E-40523DFD4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3B3F32E-87C1-075D-42CB-FE9561370DB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0415955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F5292-4D60-185C-13DD-A26D1A81DC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F3A1D5E-3ED1-762A-3917-B3DF08BC2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B7B310F-27DC-DB51-E771-151BB5AFF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6809705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447C7-A45A-C54F-37BC-B50396B4F1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09D6285-DCA4-24F2-6FC6-61812A8F9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85FC97C-1206-1901-D54A-55628CCBA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7893939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5D1BC-5DBE-20DF-A17B-B3B5917EB1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C0E4618C-539A-2E6A-A7E2-56CEEE46A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905579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bg1"/>
                </a:solidFill>
              </a:rPr>
              <a:t>LECZENIE NAPRAWCZE PO EKSPLANTACJI LUB UTRACIE WSZCZEPU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94172454-938B-264F-4EA8-1178C4A6B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endParaRPr lang="pl-PL" dirty="0">
              <a:solidFill>
                <a:schemeClr val="bg1"/>
              </a:solidFill>
            </a:endParaRPr>
          </a:p>
          <a:p>
            <a:r>
              <a:rPr lang="pl-PL" dirty="0">
                <a:solidFill>
                  <a:schemeClr val="bg1"/>
                </a:solidFill>
              </a:rPr>
              <a:t>przypadek #1</a:t>
            </a:r>
          </a:p>
        </p:txBody>
      </p:sp>
    </p:spTree>
    <p:extLst>
      <p:ext uri="{BB962C8B-B14F-4D97-AF65-F5344CB8AC3E}">
        <p14:creationId xmlns:p14="http://schemas.microsoft.com/office/powerpoint/2010/main" val="3957913652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F0744B-790C-CD5E-3C82-90D06FA0C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222F8DB-3948-F400-D73A-49447CAC7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161EFE-7810-648C-E37F-8AE6C9B2C1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E95EA52F-D408-0952-317A-E3AB8C7F1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8CF115EB-24C6-2139-11EC-BA19BADE992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3670398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ACC2F1-DBF5-60F8-9F81-751C346E6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1EA5BB5-6398-CF47-1280-CFFA7B0F0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CE0E88-D18D-3A11-668F-DD41A48CF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3580165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C6F0BF-FB97-8EDC-9803-87990CFB50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614D302-C4BC-58B8-19CA-0F952BA54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B4A407-63C2-5740-2D3E-3BCE694784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4C2C9AF-745A-800C-DC5C-99FA56A0D5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4A55151-E643-7F0B-225C-D733D081926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38639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2DAF37-6A27-93D2-0DC7-4B2443D92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F5A2A1-5340-6B43-0B71-8A4D6B0CB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77A0EDC-3E0F-9353-5F53-6E663F01BF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BFEC3FE-59C0-81C2-3378-FFEB6F6F2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B040FAD-F940-343B-85AF-E5906F47344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4192143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772C3-22AD-B247-A50D-2BFB07653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513F9E-3BCD-02F8-366F-AAA34DE76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E658663-CF9A-6D87-F4DA-55FE46309F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3589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F9D9A5-4D9D-1553-7A10-C7CDE317BF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1AF19B9-A763-E49B-78F4-074319755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88C92A7-B29A-1148-B8A2-5638251A44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D86F11-F571-C1E2-E1C0-B9B52FA35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3956F9C-FBF4-69DF-43B4-CDB769D552E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3110943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B789CB-5F92-9308-9B12-45AD6E5F0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083C162-D3C7-8788-10A4-2A1283FCA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0EC0208-A33E-D71C-A9EE-A969AC191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4462493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52CA8A-E0F9-756F-C1EA-1FC34DCE3C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D73DE32-A9D4-F467-0E77-5BA4B83E4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905579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bg1"/>
                </a:solidFill>
              </a:rPr>
              <a:t>LECZENIE NAPRAWCZE PO EKSPLANTACJI LUB UTRACIE WSZCZEPU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E0FA95CA-3619-9604-41F0-73E9DCE5A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endParaRPr lang="pl-PL" dirty="0">
              <a:solidFill>
                <a:schemeClr val="bg1"/>
              </a:solidFill>
            </a:endParaRPr>
          </a:p>
          <a:p>
            <a:r>
              <a:rPr lang="pl-PL" dirty="0">
                <a:solidFill>
                  <a:schemeClr val="bg1"/>
                </a:solidFill>
              </a:rPr>
              <a:t>przypadek #2</a:t>
            </a:r>
          </a:p>
        </p:txBody>
      </p:sp>
    </p:spTree>
    <p:extLst>
      <p:ext uri="{BB962C8B-B14F-4D97-AF65-F5344CB8AC3E}">
        <p14:creationId xmlns:p14="http://schemas.microsoft.com/office/powerpoint/2010/main" val="68773662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340D1-435C-5ECE-B6A9-E42EA878E5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1C1C6D2-E364-0A11-EA6C-73315167C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6B9E67-2EFC-CC94-1F70-AABB67E244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73268DD8-C401-B800-E3B5-39596FB36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3C3E9D5D-1621-969C-35BE-56B09D651C5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8360611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76606-C32F-E359-5E03-3A14E95F0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0E26F5-FDC0-8A96-1E26-CC4FA060B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CBAA0A6-BF7D-A886-02BB-A530AFDC2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9030022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52BEB6-9E94-EEA8-E57F-A2317EB1C0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2ACE2C-9B95-A5A7-2951-95FDC4B5A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3C6C2A8-6AC9-E351-E38C-C14FCD2E92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6D8DEA6-2D40-2303-C32E-3C4777F14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2705C57-8580-8433-4566-69F4CAD5BBA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8153388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6D640-D61A-F1AD-260C-5A823E98A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AF5C2E8-DE46-1193-16D8-5DF0D9785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D39D7B1-E24F-3F41-A618-AD2A0D7053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D66076E-6BEE-7340-C2CF-361D5AB9CB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76AAFFB-57FF-7B40-358B-DFC3F991F72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0622802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066470-B21C-B8C8-CF73-7932C0444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C1F3D44-7C3A-84D7-0D5E-BBCA75DC3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EB61952-FF25-9074-845A-89E401762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5832755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61DBB2-0FB5-1BC6-C4FA-BC609DA22E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F9ED37-EE87-99D4-EECD-EEE03BA67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ED67597-496B-BD8A-86A9-7CBA4CBEC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6153271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75A9C-8694-C8E7-9C9F-070A224100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526E39D-7C88-BE1C-EDB6-FF93B20D8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905579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INNE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C5D8AA95-2A98-D0A3-5C4D-14AFB9D8CE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endParaRPr lang="pl-PL" dirty="0">
              <a:solidFill>
                <a:schemeClr val="bg1"/>
              </a:solidFill>
            </a:endParaRPr>
          </a:p>
          <a:p>
            <a:r>
              <a:rPr lang="pl-PL" dirty="0">
                <a:solidFill>
                  <a:schemeClr val="bg1"/>
                </a:solidFill>
              </a:rPr>
              <a:t>przypadek #1</a:t>
            </a:r>
          </a:p>
        </p:txBody>
      </p:sp>
    </p:spTree>
    <p:extLst>
      <p:ext uri="{BB962C8B-B14F-4D97-AF65-F5344CB8AC3E}">
        <p14:creationId xmlns:p14="http://schemas.microsoft.com/office/powerpoint/2010/main" val="500553621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2255AF-A8F5-A261-8FE2-F397595B80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31B7EF1-7082-F428-32EF-D648501E6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3514F3-3294-4EAC-21BA-9E8232EFAB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C9B67E9C-55EE-1AF1-A0B7-217509FAB4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DA8F24AB-01E5-F3F7-C10C-E2DC61E8EB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036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7CE13A-6739-8A87-A935-E3616E6A3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99BB13F-0C90-C630-2595-54F8F84CD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48950BA-82AF-8A85-1D22-2FD6266CB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7833429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5180E8-5826-46EF-45DA-8C940273E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CE20DE5-9B65-24E2-07ED-AF8980323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B7FE250-B5CC-5824-BC95-9D2499C33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408775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D4EA97-FA3B-1AE0-6CB7-F25031605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3933504-3396-2865-9339-CC139A094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122C37A-5478-FDA9-825D-4B5DD64C73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860E89E-8F7A-8562-E988-820FAB3E1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1049D04-48A3-30DB-2D2B-21A36885C70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5103194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738BBF-BB6D-8AF4-E5E0-28732F108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CDC20AD-64DF-6FBA-C9AD-A90618981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ECF3DD1-6689-708F-7DE5-0A06A63B73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222D899-9B0E-461F-8CF8-4D1EF32C9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6BA567D-1255-C5E2-41D6-D171908AF1C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2095776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D09426-2BA8-711F-7EB3-1C7401C2F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8AD2B41-8B80-F960-564B-01DEA1FD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C76477-D085-30A0-F662-6F71125A9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9710975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5AB65-14E7-AF9B-2468-1FE82E981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1EA5696-60B3-EA76-6B09-3A921B349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4D9EA95-F2AE-B2B0-4A46-8D88C7C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6534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E3DE11-C7F9-0C00-1398-84F946CFC9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6CDAD3A-09AB-3428-8AE2-03A6A1A34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7425751-3FDF-51B9-75FD-1DD8064FD7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4A22940-991F-04AD-DBE9-6F47202C36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B3CA42F-9C0B-DDF1-E198-226613A6748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4241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B857B8-E3E4-6EE0-A718-3A439BC7DF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388AFE-CC30-BF51-FBDB-A17C7436F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C45A6B2-A133-9109-F97A-57D6D97AA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8598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7F4301-10DA-F574-4D9E-DE4E03D40E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A178DB1-AF18-DC04-057E-52AE669C7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BRAK POJEDYNCZY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939C2B82-CE4A-64F3-AF32-A508AC917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implantacja natychmiastowa              w odcinku bocznym</a:t>
            </a:r>
          </a:p>
        </p:txBody>
      </p:sp>
    </p:spTree>
    <p:extLst>
      <p:ext uri="{BB962C8B-B14F-4D97-AF65-F5344CB8AC3E}">
        <p14:creationId xmlns:p14="http://schemas.microsoft.com/office/powerpoint/2010/main" val="19765743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6DE891-A541-3727-67B3-220F01B078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CCB2EC2-2A8D-FFFF-FBB3-D6C8EE31C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C01697-04C8-0FC3-CC67-A50E2BE1AD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B48835B6-E02B-542B-ED79-FFDFD17FE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F329BF09-DB61-281A-227D-27AC8A20B8C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57631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BA5F99-BFED-D7C3-0A7F-6B6BFD3D7E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F7029DC-DCA8-8118-229C-0D2AC2D36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605037D-DDDF-AF28-E67D-706550112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226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64C717F-7880-F2A0-264F-138374BED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BRAK POJEDYNCZY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678420A1-4AFC-7C36-692D-FE0EC46731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implantacja odroczona w odcinku przednim</a:t>
            </a:r>
          </a:p>
        </p:txBody>
      </p:sp>
    </p:spTree>
    <p:extLst>
      <p:ext uri="{BB962C8B-B14F-4D97-AF65-F5344CB8AC3E}">
        <p14:creationId xmlns:p14="http://schemas.microsoft.com/office/powerpoint/2010/main" val="40310688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714C1A-0ACF-27F1-D5B7-CD2EEEBF2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9FB282-2277-454D-DE78-B8657B80F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FAFF7DF-2963-0385-5C13-F422471E6D2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F680AEC-565F-B21A-B12F-B02CFB0A5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D2F6684-FA01-7EC6-AA6A-CBEE14E9BDF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22161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7D59B-9505-0AE7-9761-44FCE16D2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66A9816-1AAD-27C0-C17E-3E0BEB58C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BCFDAC3-A9B1-20E2-E0AB-E1C16A3BCE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422B8B1-3D44-6F16-E325-BD877152C3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5D8B55D-801F-8B15-6B84-74F2A1771A3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74970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720D8F-5F90-2BA0-D7BE-5D10CF13F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A9A64E9-C9BE-14B0-40D4-7181DF360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4413C06-EB52-D35B-5A83-DF6DEF0D4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846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299B4-C653-61A9-5B2D-F6FAE26EC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0922856-BF58-9881-B17F-CC53D3366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5C77A28-12D7-9FF5-9947-CD8CDCBF60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735E1FF-5D5E-0866-73B0-C6956E935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5372969-8A64-320B-505B-F0326DE5551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45912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732BB-2E8F-9B2F-C20B-AB1A134148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A066659-97D0-7341-EBF9-B270AC716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5C2C094-F23F-E7F7-8C68-A5D8280EE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77597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8F6FE-76B5-3C89-3B84-D82E354B7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D6764A2-04FA-F806-4E04-DB815F89B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BRAK SKRZYDŁOWY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54292AA8-B417-224A-242A-28A2EED56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łuk górny</a:t>
            </a:r>
          </a:p>
          <a:p>
            <a:r>
              <a:rPr lang="pl-PL" dirty="0">
                <a:solidFill>
                  <a:schemeClr val="bg1"/>
                </a:solidFill>
              </a:rPr>
              <a:t>przypadek #1</a:t>
            </a:r>
          </a:p>
        </p:txBody>
      </p:sp>
    </p:spTree>
    <p:extLst>
      <p:ext uri="{BB962C8B-B14F-4D97-AF65-F5344CB8AC3E}">
        <p14:creationId xmlns:p14="http://schemas.microsoft.com/office/powerpoint/2010/main" val="41840793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D0EB23-A2AF-F3B7-E9BA-041882436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6D476A4-313B-2429-CB59-BB726A633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49BCA3-3714-D502-5FE7-830601A471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4630EC1A-59EE-A94C-D8CA-D73B32758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9D2F9CFA-DF3F-1C69-216D-0570488E743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63089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DDFA65-2970-63B6-7467-B59FF46A88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B3396C1-44CE-F679-FECA-0F7ED2567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C04B617-E50E-DD7B-6D60-D0B64185F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0252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85AA2-7CB4-2EC1-7FD5-A6A2A8D1B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9EDECA-244C-9FE2-AE5B-AE69ED451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172AAA0-241D-6AD5-6757-99ACC87231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96004C8-B650-8833-96EE-2B23D51C0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DC6AFFF-CDD5-DC60-C3A5-3E8D34E7952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83368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9F56D3-8C09-BC9C-103B-07E7AD109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A1130B-127A-E205-C726-170118EE9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9DDB41F-03A6-4AF5-60C3-54F5A76C36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869B8CE-B03B-60F3-24C3-224256D80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A0C1422-F4CC-A074-B709-F6316009469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4119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46814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3E9625-E5B2-819A-685C-77C313055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FB68C62-FFA5-E118-6970-16A3D9F44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8732F43-33C9-730E-1BD9-E721965A8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86083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266A3-2C86-70C3-6FD5-2738A44E65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9CE88A7-EC79-67C7-8872-3F71CE1EC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38FD9B-2EF0-9A11-8D82-5AE9EFCB8D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9FAE3FB-2F5A-2B43-FF77-73EDE3D5D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F047EA7-B2AE-FA6E-C7CA-A985DC0668C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64250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6CABD0-15B6-8EE0-D101-DEA3F25979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54AF41F-BF5D-3C7E-3708-57802A5D2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B8204F-C2F9-1ED2-1C0E-B5226A349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53788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C98539-A6C1-C283-F36F-769CED19D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13AC073-602A-9D4D-81CC-A8FD8C8B3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BRAK SKRZYDŁOWY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AE105F8D-6117-F186-D276-EE512019E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łuk górny</a:t>
            </a:r>
          </a:p>
          <a:p>
            <a:r>
              <a:rPr lang="pl-PL" dirty="0">
                <a:solidFill>
                  <a:schemeClr val="bg1"/>
                </a:solidFill>
              </a:rPr>
              <a:t>przypadek #2</a:t>
            </a:r>
          </a:p>
        </p:txBody>
      </p:sp>
    </p:spTree>
    <p:extLst>
      <p:ext uri="{BB962C8B-B14F-4D97-AF65-F5344CB8AC3E}">
        <p14:creationId xmlns:p14="http://schemas.microsoft.com/office/powerpoint/2010/main" val="33868167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F7AE34-9E60-EC75-74DE-951D47C963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287C006-1012-E2CF-E9E0-F7361B9C3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608363-7A26-9B07-3797-2AAF4CF70D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7EADAB61-CC69-87F9-4FF0-3F0A128AD9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28950036-583A-B75F-C09F-4C76F31F9B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0216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882644-E049-29D2-1ACE-7D2E1CA38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80D8FDD-1EDF-8D43-5A39-8D3ABCD23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50486ED-6C53-3CC1-DD5D-DAC1D2631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19532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DB4715-6DCB-F8FC-D690-AF8D3100F1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4CFB7E1-A7A5-382C-BC5C-C8B6505E8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0A77886-D7C1-E70B-FF1B-EB0A2DCB7B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636AA4B-F367-6D7A-CC26-0C7CE9B01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9A84867-954D-DEBA-7242-DC81C10BFDB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66154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D33EFE-1F6D-CA9C-3895-1F7D8910F1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124633B-FE9E-4A5D-5328-5FAD4C54D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11002AC-B25C-5A16-3B74-8D6C7552C9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A7AB67E-BCC5-BAFA-2D73-28AA2CD1CC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7BB26B2-5B18-0540-5A92-80E844E26EE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84100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042BF9-84E2-3EE3-5945-79F3CAC00F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EF4BA71-FBE7-144C-C646-CC4D07832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7ACEEB8-799B-8610-09D5-D6FC685E9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87101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4E6406-AEF6-27BD-7EFA-F0406F4795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04A0D0F-2165-F943-7680-FEBB1E3B3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552820B-C5B5-BEB6-F689-8AE4154C18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C204325-EEC3-E8AC-6545-3CC1DB807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4F8E82E-997F-9AA5-2E9B-789CFA8919A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9499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59952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1F5483-9DA6-6A10-9FE6-1D8304726E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6357FAE-94F2-9AE5-847D-97ABD104F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B42AA58-0A89-2D0F-D690-039171D1C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67504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BDA0B7-8207-825B-29A8-9F0EC3CD9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030F9B48-816A-6042-7DBA-1FCC91952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BRAK SKRZYDŁOWY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173E582C-DBBB-1F13-74CF-6E28510A0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łuk dolny</a:t>
            </a:r>
          </a:p>
          <a:p>
            <a:r>
              <a:rPr lang="pl-PL" dirty="0">
                <a:solidFill>
                  <a:schemeClr val="bg1"/>
                </a:solidFill>
              </a:rPr>
              <a:t>przypadek #3</a:t>
            </a:r>
          </a:p>
        </p:txBody>
      </p:sp>
    </p:spTree>
    <p:extLst>
      <p:ext uri="{BB962C8B-B14F-4D97-AF65-F5344CB8AC3E}">
        <p14:creationId xmlns:p14="http://schemas.microsoft.com/office/powerpoint/2010/main" val="32495460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B037E-FD33-1495-2337-3DA627425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BE65792-D55A-94EB-1A2E-486D8661F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6431B0-FA72-8747-492A-36771836C8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321EAF2D-DBEE-6CF8-A6D6-31EE6502E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49AD9E1A-9CD8-E123-0839-566291C93FB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90261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AE7FD-3895-1F23-EA7C-80B5FA0E8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77B57E9-FD92-4FCF-1B09-E16EA2CCA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B7109BA-1AAF-A0A0-F8F8-FE4775DDA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947845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348127-09D3-7578-5966-49A7CDF3B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F053CA9-1808-9144-52B6-F75580170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297769F-65F9-CFD7-9316-EDBB59970F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269E5FB-D842-677F-53BC-9A1751161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B6A584A-3E6E-CBAF-73F8-45CD7963395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41611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804E4E-BEAB-C2EC-1563-1B2ED1177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2754A4C-C076-0688-2294-4ABD7D575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EBB4EE3-9892-61FB-FBF8-29C5B98A82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530F614-6061-98BD-D8CA-E94D7E5AA7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2433215-0B7F-AF1D-CDA5-8B7A12EF56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07988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F44B6-AF4F-DDF9-66DD-F729CECEC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EDEA102-98BC-A751-CAE4-262D2C8D6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A26EAAC-8CC0-1DE9-24E0-BD2299DF6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6410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188F0-BBFF-ABEA-227C-4E8D2F6DB9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F58F436-9CEC-4D00-BC29-C98D81736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1DA922B-A23C-DFEF-EDCA-FE5DBFA41D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65D5FD4-E8A9-D717-F0AE-D74F2537CC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7837F7D-BCDB-BEEB-3F45-36D362D8F85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12056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60EF67-E10A-8FE0-2113-B1829FD72B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6F23A22-EADF-F62E-58FC-F236728EF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3C2EC3D-E8E3-AD9D-6E29-AF2D5DBE7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693399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230090-7CCE-ECDF-BA8C-39170FAD9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A88482B-BD9D-284B-A618-20283EFC5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BRAK SKRZYDŁOWY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FDD05D15-4C3B-D567-A860-D3843B93A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łuk dolny</a:t>
            </a:r>
          </a:p>
          <a:p>
            <a:r>
              <a:rPr lang="pl-PL" dirty="0">
                <a:solidFill>
                  <a:schemeClr val="bg1"/>
                </a:solidFill>
              </a:rPr>
              <a:t>przypadek #4</a:t>
            </a:r>
          </a:p>
        </p:txBody>
      </p:sp>
    </p:spTree>
    <p:extLst>
      <p:ext uri="{BB962C8B-B14F-4D97-AF65-F5344CB8AC3E}">
        <p14:creationId xmlns:p14="http://schemas.microsoft.com/office/powerpoint/2010/main" val="2387308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292851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13527-2BDD-906E-87A6-24647E9083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21BB4CD-AD9B-75A9-7355-E00FC0A6C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A33E50-687D-04A4-DDF0-D78D800345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84A674F6-E6C7-89CF-4A48-17487DC851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F5E6A003-E9B6-5937-BA2D-989D92F91EE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82348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709CF-5AED-ACFB-0139-788536B93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5FC8EF8-A557-3749-4FF4-31E3421EF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379EE6-E9CA-46B7-2A01-AFE495DB2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440933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58432-C637-BA77-7191-34D26F3AD1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F9E7A91-AADE-E2AF-9CC0-A612C9EA6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C5C3095-F942-9415-9ADE-A3906C99DDF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62B6804-B660-F80F-AFEE-B32BB7B5F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CE2115C-6DAD-C35A-2923-B1581FD5362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63694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B515D5-BCFA-E110-3F0F-6351B950DB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3F56D59-BB7E-9AC3-E8F8-719D92ECF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EDEBB3-B460-A60B-7117-90479F00B4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8F1B169-6E44-7E05-9308-AA7609A31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E0157C0-DA96-7E39-FDEC-F378D4EA196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37804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9172C5-25D8-2F58-7EF6-4716C28CA9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328F7AC-E49F-E203-E14A-DF6FA809D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479DB1-0D4D-FBB8-1F28-5B9E91CE4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707599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62455-5F0B-8DB7-5D71-20518D4ED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5E2E2D7-991A-E9D5-E94B-E2AC8A1BF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FF25D8E-F25F-1102-6AA4-E1B7E40AAA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7D6193C-AA7F-6078-8EB3-CBA971FF3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33BB59C-0F9C-E22A-B7EA-6DD5AA01CEB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698425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F17C0-3D8B-77EB-0AFA-7D7AEF76D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01BB6AC-6B80-11D5-5F46-7A7FD5DD2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B822456-53A9-490D-4C50-1CC2863C0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95054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BC5B76-2AA7-502F-FC7F-5BD316130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50B73B3-BDF8-CA65-2F6C-8E7B67B68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3096343"/>
          </a:xfrm>
        </p:spPr>
        <p:txBody>
          <a:bodyPr>
            <a:normAutofit fontScale="90000"/>
          </a:bodyPr>
          <a:lstStyle/>
          <a:p>
            <a:r>
              <a:rPr lang="pl-PL" sz="4400" b="1" kern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BRAKI MINIMUM 5 ZĘBÓW ZLOKALIZOWANYCH W CO NAJMNIEJ 2 KWADRANTACH JAMY USTNEJ LUB ROZLEGŁE REKONSTRUKCJE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F36BD3C1-AEF1-8133-BDE5-C6AC38927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w łuku górnym </a:t>
            </a:r>
          </a:p>
          <a:p>
            <a:r>
              <a:rPr lang="pl-PL" dirty="0">
                <a:solidFill>
                  <a:schemeClr val="bg1"/>
                </a:solidFill>
              </a:rPr>
              <a:t>przypadek #1</a:t>
            </a:r>
          </a:p>
        </p:txBody>
      </p:sp>
    </p:spTree>
    <p:extLst>
      <p:ext uri="{BB962C8B-B14F-4D97-AF65-F5344CB8AC3E}">
        <p14:creationId xmlns:p14="http://schemas.microsoft.com/office/powerpoint/2010/main" val="39750269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35A1B-0CF5-0B01-1878-205C8C455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E182AED-2F97-F32F-E927-3FA35C302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3932F3-1579-E0E3-8323-2E883CCD71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F60A3441-4BFF-5E9E-752E-58CFA26C78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E7C1F0EE-08D2-D88F-43F4-C2FF7B52C3F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16627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8B3181-4C93-346E-06C8-E87E1ED0C9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DCCE8A4-B2BC-317C-2BF6-480125AB4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F4125B-D0F4-2F10-3847-5C3DD0DA1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266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70521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208B2-760F-9DC2-153B-BDDBE7095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217EEC0-DBD7-959D-A6C1-544D6F2D9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E3FFC58-350D-9D6F-264A-0A2B9FC86A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784C4B4-EA3A-83BE-9CE1-0DDB1F2C5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307A52C-53A5-074A-CABD-7FBD7CCA4AC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985578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A20419-75DF-A408-9995-C0FF032AC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318E9B4-BD84-163C-C5C5-B06BBE301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49D6FE8-7D12-7106-79AA-11022D3759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AFA55B3-3492-513E-AC03-2ABA6FABF7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76CE8C2-6174-A90D-6654-756C355E5D3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157876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BD75F-F9E1-79C2-D23E-1FA1608D7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D8604E0-C168-F5E6-4636-30FF10AA6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67B57B5-58ED-A80C-CC2C-5C1FE020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331037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D8BC53-2CF0-4BB1-F188-8DA18FA9D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5896839-175D-D40D-06F9-4E6B19E11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0A10BDA-C5FD-82DA-E64A-D897AA330A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1097A50-B48D-33A8-6D0B-1628AD67B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DC70D2C-1BC7-65B5-5060-F169ED799F6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570098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83410-A789-A104-6431-8CEFD7619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F375D86-AAF1-F662-9909-FD04E94CC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930E62A-2DC3-11FB-4B85-824B9DBBA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027463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3B75F1-91E0-D5C5-2661-9FC8C69D1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887614-F0B8-411F-47CF-0C0BAD4E5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3096343"/>
          </a:xfrm>
        </p:spPr>
        <p:txBody>
          <a:bodyPr>
            <a:normAutofit fontScale="90000"/>
          </a:bodyPr>
          <a:lstStyle/>
          <a:p>
            <a:r>
              <a:rPr lang="pl-PL" sz="4400" b="1" kern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BRAKI MINIMUM 3 ZĘBÓW ZLOKALIZOWANYCH W CO NAJMNIEJ 2 KWADRANTACH JAMY USTNEJ LUB ROZLEGŁE REKONSTRUKCJE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DFD0AFFB-7ECC-53AD-106B-6D8F89153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w łuku dolnym </a:t>
            </a:r>
          </a:p>
          <a:p>
            <a:r>
              <a:rPr lang="pl-PL" dirty="0">
                <a:solidFill>
                  <a:schemeClr val="bg1"/>
                </a:solidFill>
              </a:rPr>
              <a:t>przypadek #2</a:t>
            </a:r>
          </a:p>
        </p:txBody>
      </p:sp>
    </p:spTree>
    <p:extLst>
      <p:ext uri="{BB962C8B-B14F-4D97-AF65-F5344CB8AC3E}">
        <p14:creationId xmlns:p14="http://schemas.microsoft.com/office/powerpoint/2010/main" val="150509703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693B4A-0D95-D6B6-5B5D-8713FA9332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C52405C-632D-70A5-4F8A-283473CFE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123F52-5C76-507C-5014-82D9058358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65FFBDAD-492F-ADF1-6356-6B83CEA52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CDCE4DAB-5DFC-1ED6-1995-1524996D45D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334865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1DC881-BDF3-3A69-A2DE-DCAE5EE4E7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9707775-8987-EAA4-766A-EFB305882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36531EC-9023-6EF5-8D24-EE53E18B7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628564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DDFDA5-1693-EF2F-56AF-EC746BB16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94352BE-4DB6-139C-8164-7EC52937D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FE4F56-E1F4-6ED7-5054-5AB3A9C35A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DC0428D-CEEB-C317-0068-3D16825C57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5523702-AFF7-F94B-EAE8-891888140AF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983373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87D2F3-686D-3181-0DB0-C86C32561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A20469-1FE9-2396-456B-50EB69F14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15B00C5-51D2-5C52-D422-03896502BF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12ADCF8-D13C-76DF-69D6-5D0BFEED9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725DABD-C0BF-29FA-C3F9-60E9DE48D34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367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794184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7A414-F211-CD67-9D5F-E04BD174DF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8ACD478-9B2B-7167-C9A9-C7AD88A4F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B60BF70-0D1D-AA76-909F-A1C88EC90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856587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0DC4B2-E3EC-CEBD-EF6F-B24B7FDF1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671AE17-5F89-34B6-A1A9-88912B408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FD81715-F931-D7D2-032C-A3D9B8DC27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7762CD2-EE2C-F5A1-80D6-EF04FA81D6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8D95B75-03CB-7ADC-B693-EC851BB2D8A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62288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D6A275-461A-DDA6-3BE3-6CF9B57CDD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7D39A03-F781-9659-5AF9-E0740361E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CCF7C31-1EE6-E301-C765-73E1ED706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355293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4EF0AD-338E-9799-C21B-7F529F8C8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FE9BE1C7-9517-2D0D-FA37-12A5FC47C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BEZZĘBIE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34D3FB94-8CE9-AD12-63E4-9C4CE21A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rekonstrukcja stała w łuku górnym</a:t>
            </a:r>
          </a:p>
          <a:p>
            <a:r>
              <a:rPr lang="pl-PL" dirty="0">
                <a:solidFill>
                  <a:schemeClr val="bg1"/>
                </a:solidFill>
              </a:rPr>
              <a:t>przypadek #1</a:t>
            </a:r>
          </a:p>
        </p:txBody>
      </p:sp>
    </p:spTree>
    <p:extLst>
      <p:ext uri="{BB962C8B-B14F-4D97-AF65-F5344CB8AC3E}">
        <p14:creationId xmlns:p14="http://schemas.microsoft.com/office/powerpoint/2010/main" val="374492883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BBFAC-E88F-0FAE-C872-BC2C559CC5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14E4584-5110-B9A5-8605-3EAF06C6E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42CC05-168E-20C5-2870-C40884BB08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ADCA144B-ABFD-14FA-C75A-771A9F446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4C9476AF-EB46-77B4-0BA8-DDD7BED9EF8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924255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817AB1-8944-F942-6BB6-2A8753AD5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546DABD-5587-3769-0423-E318E51D7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152E06B-1729-217A-FB4E-2AD1CF1C0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769749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FC62E-99C6-8D12-04AA-343272AD70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A2BE7A-98DD-BED9-F61E-E814AE0D8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494B48-DFFE-F480-F686-D83D576171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5F289C6-61B3-982A-62D1-E504947178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6024394-7C95-F25A-79F4-E15778006B7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128859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073967-EF96-6983-4EB8-D71CCD876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9B5FECA-3D59-D13E-EE5B-B730AA1A4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3514134-662A-1A9B-AFA0-B92B8C8F6F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3ED26CC-25AA-933E-AB7A-1BF2AF7215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CE22727-7E26-CFBC-5C9A-E5FA9E67A79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573491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EC3839-9AF5-F059-1790-76AF89A2A5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E8414ED-595F-1875-1BE7-D9152E8A0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1858AB9-9373-F587-CFA5-2FD44D8FD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366432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EF12BB-515F-E2D5-D3AE-C0785CD0B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A981800-832E-7C78-0CFE-1D7DB7588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80DE423-6B70-906A-C47F-8CDBF85BAF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112DDCB-F4EC-B95D-340F-B61EEBDEC9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864F419-D110-805F-AF63-CA19998A1B3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9979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B6029-357E-E98E-25DB-9DD9B77E7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5843EC2-FACD-8A82-59B1-C0A027055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14A61B9-759A-DEDF-9596-9B68809E67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B97029C-4256-9EF8-54EE-C6020B553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BF7035A-21F4-8987-30C1-39869D97B59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500832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9FABC-9207-BB0C-A306-840126619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1270D3-6D13-8181-9492-E0E5EDD32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22856BD-51BE-5A11-0493-BDBACE087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654500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CCC7B-0D96-6F6F-FF74-B1E81C343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507ECFF-3F92-2108-AC65-1E04706A4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BEZZĘBIE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AC4CD567-EEB0-29E4-003C-CA3A5E5124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rekonstrukcja stała w łuku górnym</a:t>
            </a:r>
          </a:p>
          <a:p>
            <a:r>
              <a:rPr lang="pl-PL" dirty="0">
                <a:solidFill>
                  <a:schemeClr val="bg1"/>
                </a:solidFill>
              </a:rPr>
              <a:t>przypadek #2</a:t>
            </a:r>
          </a:p>
        </p:txBody>
      </p:sp>
    </p:spTree>
    <p:extLst>
      <p:ext uri="{BB962C8B-B14F-4D97-AF65-F5344CB8AC3E}">
        <p14:creationId xmlns:p14="http://schemas.microsoft.com/office/powerpoint/2010/main" val="251702573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F79FA-D309-DEB3-50E0-B9AB88F44D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A063358-CA4A-56D7-F6A8-850193EAE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43090"/>
            <a:ext cx="4040188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przed leczeniem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7D5DFF-7D27-2CB5-871C-CD5CBCCFBB5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5F765A0A-B45D-0602-8271-0D3FF9350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6016" y="692696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TK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F5CFD04B-57C0-6312-6C7D-4834229AB21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871774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A0A8D-CA64-2B0A-C435-852E900D3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76BF9B1-0C0C-D0CE-2464-3158309E4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27" y="411956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zdjęcie </a:t>
            </a:r>
            <a:r>
              <a:rPr lang="pl-PL" dirty="0" err="1">
                <a:solidFill>
                  <a:schemeClr val="bg1"/>
                </a:solidFill>
              </a:rPr>
              <a:t>wewnątrzustne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C8EB14C-8CB3-0182-9784-56A2E7C70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545605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D96F1-8D8F-A35C-ADF1-0B87AFC72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CB56178-04E9-9268-3C77-83E87A81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0648" y="62068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model cyfrowy lub analogowy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527D158-3467-A9F2-D912-ECFA80EB93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5689FAA-DC90-8BDC-822D-08773517D9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620688"/>
            <a:ext cx="4041775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tymczasowe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1B45A26-9947-FAB2-8F1C-BAACC0E5A54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553587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BF9A32-FA7E-6EE5-4E32-BFD151CA3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6D608DA-2E96-1355-67BB-34E6BFD8C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obciążenie stałe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B1EFE02-5639-22FF-D673-E2FCED886E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BF53B98-F8D8-2D1F-00BF-6E725E7F65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7388" y="722015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oddaniu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E4E1EB5-0ABD-B012-96D7-585E99CE60B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993538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9CBD5F-C7C7-F84E-FF7B-287E1E4D1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C7245F5-E604-FBB1-08E5-39EB7ABC9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zakończeniu leczenia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9EB5F37-678E-AF3C-4450-F42645831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962551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58D35-63A2-84DA-FF12-9E99420674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D97D3A2-5699-8F92-B97F-84428C322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536" y="726017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2 latach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0179464-543A-8BC6-4337-7E061CBD23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D060BB8-DAC3-0A1C-E61E-7CF0A27744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26017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efekt estetyczny w ustach pacjenta po 5 latach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21D9153-A79F-E7D5-3332-B998D1B88FD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102373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1B382D-838A-F3E9-1E8A-ADE62408B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AF7C05E-0039-86BE-16E1-4B9F115FD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19256" cy="639762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RTG po 5 latach obserwacji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3E61B0C-4CA9-8E05-4229-1DDA8DABB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foto + data wykonania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942103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70A687-E99F-7897-F20F-B79E91110B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2AD80E7-78D4-86AF-9B1D-D8475E7B34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5389"/>
            <a:ext cx="7772400" cy="1470025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BEZZĘBIE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3BCC854C-2223-038A-8940-783B3AFD9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287"/>
            <a:ext cx="6400800" cy="1752600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rekonstrukcja ruchoma w łuku górnym</a:t>
            </a:r>
          </a:p>
          <a:p>
            <a:r>
              <a:rPr lang="pl-PL" dirty="0">
                <a:solidFill>
                  <a:schemeClr val="bg1"/>
                </a:solidFill>
              </a:rPr>
              <a:t>przypadek #3</a:t>
            </a:r>
          </a:p>
        </p:txBody>
      </p:sp>
    </p:spTree>
    <p:extLst>
      <p:ext uri="{BB962C8B-B14F-4D97-AF65-F5344CB8AC3E}">
        <p14:creationId xmlns:p14="http://schemas.microsoft.com/office/powerpoint/2010/main" val="13336837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3087</Words>
  <Application>Microsoft Office PowerPoint</Application>
  <PresentationFormat>Pokaz na ekranie (4:3)</PresentationFormat>
  <Paragraphs>750</Paragraphs>
  <Slides>244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244</vt:i4>
      </vt:variant>
    </vt:vector>
  </HeadingPairs>
  <TitlesOfParts>
    <vt:vector size="248" baseType="lpstr">
      <vt:lpstr>Arial</vt:lpstr>
      <vt:lpstr>Calibri</vt:lpstr>
      <vt:lpstr>Tahoma</vt:lpstr>
      <vt:lpstr>Motyw pakietu Office</vt:lpstr>
      <vt:lpstr>EGZAMIN W ZAKRESIE UMIEJĘTNOŚCI ZAWODOWEJ IMPLANTOLOGIA STOMATOLOGICZNA 019</vt:lpstr>
      <vt:lpstr>Nazwa praktyki/zakładu pracy</vt:lpstr>
      <vt:lpstr>BRAK POJEDYNCZY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BRAK POJEDYNCZY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BRAK POJEDYNCZY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BRAK POJEDYNCZY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BRAK SKRZYDŁOWY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BRAK SKRZYDŁOWY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BRAK SKRZYDŁOWY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BRAK SKRZYDŁOWY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BRAKI MINIMUM 5 ZĘBÓW ZLOKALIZOWANYCH W CO NAJMNIEJ 2 KWADRANTACH JAMY USTNEJ LUB ROZLEGŁE REKONSTRUKCJE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BRAKI MINIMUM 3 ZĘBÓW ZLOKALIZOWANYCH W CO NAJMNIEJ 2 KWADRANTACH JAMY USTNEJ LUB ROZLEGŁE REKONSTRUKCJE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BEZZĘBIE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BEZZĘBIE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BEZZĘBIE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BEZZĘBIE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BEZZĘBIE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BEZZĘBIE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BEZZĘBIE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BEZZĘBIE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IMPLANTACJA Z ZABIEGIEM OKOŁOIMPLANTACYJNYM TK. TWARDEJ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IMPLANTACJA Z ZABIEGIEM OKOŁOIMPLANTACYJNYM TK. TWARDEJ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IMPLANTACJA Z ZABIEGIEM OKOŁOIMPLANTACYJNYM TK. TWARDEJ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ZABIEG AGMENTACJI TK. TWARDEJ PRZED IMPLANTACJĄ (SL, GBR, BLOK) I NASTĘPOWE LECZENIE IMPLANTOPROTETYCZNE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ZABIEG AGMENTACJI TK. TWARDEJ PRZED IMPLANTACJĄ (SL, GBR, BLOK) I NASTĘPOWE LECZENIE IMPLANTOPROTETYCZNE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ZABIEG REKONSTRUKCYJUNY/KOREKCYJNY TKANKI MIĘKKIEJ (przed, około lub po implantacji) I ZAKOŃCZONE LECZENIE IMPLANTOPROTETYCZNE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ZABIEG REKONSTRUKCYJUNY/KOREKCYJNY TKANKI MIĘKKIEJ (przed, około lub po implantacji) I ZAKOŃCZONE LECZENIE IMPLANTOPROTETYCZNE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PERIIMPLANTITIS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PERIIMPLANTITIS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PERIIMPLANTITIS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LECZENIE NAPRAWCZE PO EKSPLANTACJI LUB UTRACIE WSZCZEPU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LECZENIE NAPRAWCZE PO EKSPLANTACJI LUB UTRACIE WSZCZEPU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INNE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UMIEJĘTNOŚĆ ZAWODOWA IMPLANTOLOGIA STOMATOLOGICZNA 019</dc:title>
  <dc:creator>ng</dc:creator>
  <cp:lastModifiedBy>Natalia Godyla</cp:lastModifiedBy>
  <cp:revision>6</cp:revision>
  <dcterms:created xsi:type="dcterms:W3CDTF">2025-02-21T11:28:46Z</dcterms:created>
  <dcterms:modified xsi:type="dcterms:W3CDTF">2025-03-24T09:02:01Z</dcterms:modified>
</cp:coreProperties>
</file>